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CCC0C-BF53-4316-8ECF-8121C4A9C9C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2AE54-EEC3-427C-B809-0C51F66D9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en-GB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3-4-5 plenary</a:t>
            </a:r>
            <a:endParaRPr lang="en-US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358246" cy="3071834"/>
          </a:xfrm>
          <a:solidFill>
            <a:schemeClr val="bg1"/>
          </a:solidFill>
          <a:ln w="57150">
            <a:solidFill>
              <a:schemeClr val="accent3"/>
            </a:solidFill>
          </a:ln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GB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You need to tell 3 people</a:t>
            </a:r>
          </a:p>
          <a:p>
            <a:pPr algn="l">
              <a:buFont typeface="Arial" pitchFamily="34" charset="0"/>
              <a:buChar char="•"/>
            </a:pPr>
            <a:endParaRPr lang="en-GB" b="1" dirty="0" smtClean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en-GB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things you learnt today</a:t>
            </a:r>
          </a:p>
          <a:p>
            <a:pPr algn="l">
              <a:buFont typeface="Arial" pitchFamily="34" charset="0"/>
              <a:buChar char="•"/>
            </a:pPr>
            <a:endParaRPr lang="en-GB" b="1" dirty="0" smtClean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en-GB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 the next 5 minutes </a:t>
            </a:r>
            <a:endParaRPr lang="en-US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5" descr="Heterochrom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117487"/>
            <a:ext cx="9144000" cy="1740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143512"/>
            <a:ext cx="9144000" cy="1714487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 anchor="t">
            <a:noAutofit/>
          </a:bodyPr>
          <a:lstStyle/>
          <a:p>
            <a:pPr algn="ctr"/>
            <a:r>
              <a:rPr lang="en-GB" sz="28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5 minute task</a:t>
            </a:r>
            <a:endParaRPr lang="en-US" sz="28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Office Theme</vt:lpstr>
      <vt:lpstr>3-4-5 plenary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3-4-5 plenary</dc:title>
  <dc:creator>TaylorP</dc:creator>
  <cp:lastModifiedBy>J Belli</cp:lastModifiedBy>
  <cp:revision>2</cp:revision>
  <dcterms:created xsi:type="dcterms:W3CDTF">2010-04-15T11:44:07Z</dcterms:created>
  <dcterms:modified xsi:type="dcterms:W3CDTF">2016-11-06T19:43:13Z</dcterms:modified>
</cp:coreProperties>
</file>