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168" autoAdjust="0"/>
  </p:normalViewPr>
  <p:slideViewPr>
    <p:cSldViewPr snapToGrid="0">
      <p:cViewPr>
        <p:scale>
          <a:sx n="50" d="100"/>
          <a:sy n="50" d="100"/>
        </p:scale>
        <p:origin x="198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C2195-8701-461E-BEFB-3A20C8BF2A15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5B4D3-2A9F-4B63-890A-D2C19CD7D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9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Medium – Delete or add cells for letters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Insert pictures into boxes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0EBD49-84BD-4ED4-A5CB-CB60FADBA042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95088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8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2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8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4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31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28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8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3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3251F-2A69-43AB-92DC-E6F145D42D08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4E7B-A838-4396-90DB-F698028AA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5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96157"/>
            <a:ext cx="9144000" cy="64656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98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688708" y="5517486"/>
          <a:ext cx="5804592" cy="1007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5574"/>
                <a:gridCol w="725574"/>
                <a:gridCol w="725574"/>
                <a:gridCol w="725574"/>
                <a:gridCol w="725574"/>
                <a:gridCol w="725574"/>
                <a:gridCol w="725574"/>
                <a:gridCol w="725574"/>
              </a:tblGrid>
              <a:tr h="503626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A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S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K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U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Y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N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I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T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</a:tr>
              <a:tr h="503626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C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U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E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R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M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O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Q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H</a:t>
                      </a:r>
                      <a:endParaRPr lang="en-GB" sz="2700" dirty="0"/>
                    </a:p>
                  </a:txBody>
                  <a:tcPr marL="86207" marR="86207" marT="43138" marB="43138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80" y="441459"/>
            <a:ext cx="5968748" cy="485540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46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059" y="4291681"/>
            <a:ext cx="764262" cy="90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6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43" y="965850"/>
            <a:ext cx="1669703" cy="135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7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256" y="965850"/>
            <a:ext cx="1806808" cy="135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8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42" y="3243704"/>
            <a:ext cx="1791876" cy="1770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9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8" r="18524"/>
          <a:stretch>
            <a:fillRect/>
          </a:stretch>
        </p:blipFill>
        <p:spPr bwMode="auto">
          <a:xfrm>
            <a:off x="4839424" y="3448684"/>
            <a:ext cx="1600471" cy="1368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99" y="397528"/>
            <a:ext cx="960449" cy="96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27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St. John the Baptist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Unscramble the tiles to complete the phrase!</dc:title>
  <dc:creator>J Belli</dc:creator>
  <cp:lastModifiedBy>J Belli</cp:lastModifiedBy>
  <cp:revision>7</cp:revision>
  <dcterms:created xsi:type="dcterms:W3CDTF">2016-11-30T22:17:25Z</dcterms:created>
  <dcterms:modified xsi:type="dcterms:W3CDTF">2016-11-30T22:51:00Z</dcterms:modified>
</cp:coreProperties>
</file>