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4"/>
  </p:notesMasterIdLst>
  <p:handoutMasterIdLst>
    <p:handoutMasterId r:id="rId5"/>
  </p:handoutMasterIdLst>
  <p:sldIdLst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4"/>
    <p:restoredTop sz="94620"/>
  </p:normalViewPr>
  <p:slideViewPr>
    <p:cSldViewPr snapToGrid="0" snapToObjects="1">
      <p:cViewPr varScale="1">
        <p:scale>
          <a:sx n="71" d="100"/>
          <a:sy n="71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Strategies to scaffold questioning when a student has an </a:t>
            </a:r>
            <a:r>
              <a:rPr lang="en-GB" smtClean="0"/>
              <a:t>incorrect answer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91671" y="2164976"/>
            <a:ext cx="7745505" cy="3092824"/>
          </a:xfrm>
        </p:spPr>
        <p:txBody>
          <a:bodyPr/>
          <a:lstStyle/>
          <a:p>
            <a:pPr algn="l"/>
            <a:r>
              <a:rPr lang="en-GB" altLang="en-US" dirty="0">
                <a:solidFill>
                  <a:srgbClr val="7030A0"/>
                </a:solidFill>
              </a:rPr>
              <a:t>Cue: </a:t>
            </a:r>
            <a:r>
              <a:rPr lang="en-GB" altLang="en-US" dirty="0"/>
              <a:t>Use symbols, words or phrases to help recall</a:t>
            </a:r>
          </a:p>
          <a:p>
            <a:pPr algn="l"/>
            <a:r>
              <a:rPr lang="en-GB" altLang="en-US" dirty="0">
                <a:solidFill>
                  <a:srgbClr val="FF0066"/>
                </a:solidFill>
              </a:rPr>
              <a:t>Clue: </a:t>
            </a:r>
            <a:r>
              <a:rPr lang="en-GB" altLang="en-US" dirty="0"/>
              <a:t>Use overt reminders such as ‘remember when we measured objects in the classroom…”</a:t>
            </a:r>
          </a:p>
          <a:p>
            <a:pPr algn="l"/>
            <a:r>
              <a:rPr lang="en-GB" altLang="en-US" dirty="0">
                <a:solidFill>
                  <a:srgbClr val="FF0000"/>
                </a:solidFill>
              </a:rPr>
              <a:t>Probe: </a:t>
            </a:r>
            <a:r>
              <a:rPr lang="en-GB" altLang="en-US" dirty="0"/>
              <a:t>Look for the reason behind the incorrect answer</a:t>
            </a:r>
          </a:p>
          <a:p>
            <a:pPr algn="l"/>
            <a:r>
              <a:rPr lang="en-GB" altLang="en-US" dirty="0">
                <a:solidFill>
                  <a:srgbClr val="FF6600"/>
                </a:solidFill>
              </a:rPr>
              <a:t>Rephrase: </a:t>
            </a:r>
            <a:r>
              <a:rPr lang="en-GB" altLang="en-US" dirty="0"/>
              <a:t>pose the same question using different words</a:t>
            </a:r>
          </a:p>
          <a:p>
            <a:pPr algn="l"/>
            <a:r>
              <a:rPr lang="en-GB" altLang="en-US" dirty="0">
                <a:solidFill>
                  <a:srgbClr val="00B050"/>
                </a:solidFill>
              </a:rPr>
              <a:t>Redirect: </a:t>
            </a:r>
            <a:r>
              <a:rPr lang="en-GB" altLang="en-US" dirty="0"/>
              <a:t>to another student</a:t>
            </a:r>
          </a:p>
          <a:p>
            <a:pPr algn="l"/>
            <a:r>
              <a:rPr lang="en-GB" altLang="en-US" dirty="0">
                <a:solidFill>
                  <a:srgbClr val="0070C0"/>
                </a:solidFill>
              </a:rPr>
              <a:t>Hold accountable later: </a:t>
            </a:r>
            <a:r>
              <a:rPr lang="en-GB" altLang="en-US" dirty="0"/>
              <a:t>in the lesson check back to ensure progress has been made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04786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56</TotalTime>
  <Words>78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Gotham</vt:lpstr>
      <vt:lpstr>Gotham Book</vt:lpstr>
      <vt:lpstr>Title slide</vt:lpstr>
      <vt:lpstr>Slides</vt:lpstr>
      <vt:lpstr>Strategies to scaffold questioning when a student has an incorrect answer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J Belli</cp:lastModifiedBy>
  <cp:revision>8</cp:revision>
  <dcterms:created xsi:type="dcterms:W3CDTF">2017-06-27T15:09:43Z</dcterms:created>
  <dcterms:modified xsi:type="dcterms:W3CDTF">2017-10-17T14:02:55Z</dcterms:modified>
</cp:coreProperties>
</file>