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F0C-2A69-412E-9048-8A77AA1A499C}" type="datetimeFigureOut">
              <a:rPr lang="en-GB" smtClean="0"/>
              <a:t>06/11/2016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15E6-7C41-47D1-A10B-BDBE1CCAC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85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F0C-2A69-412E-9048-8A77AA1A499C}" type="datetimeFigureOut">
              <a:rPr lang="en-GB" smtClean="0"/>
              <a:t>06/11/2016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15E6-7C41-47D1-A10B-BDBE1CCAC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98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F0C-2A69-412E-9048-8A77AA1A499C}" type="datetimeFigureOut">
              <a:rPr lang="en-GB" smtClean="0"/>
              <a:t>06/11/2016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15E6-7C41-47D1-A10B-BDBE1CCAC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072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F0C-2A69-412E-9048-8A77AA1A499C}" type="datetimeFigureOut">
              <a:rPr lang="en-GB" smtClean="0"/>
              <a:t>06/11/2016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15E6-7C41-47D1-A10B-BDBE1CCAC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105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F0C-2A69-412E-9048-8A77AA1A499C}" type="datetimeFigureOut">
              <a:rPr lang="en-GB" smtClean="0"/>
              <a:t>06/11/2016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15E6-7C41-47D1-A10B-BDBE1CCAC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46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F0C-2A69-412E-9048-8A77AA1A499C}" type="datetimeFigureOut">
              <a:rPr lang="en-GB" smtClean="0"/>
              <a:t>06/11/2016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15E6-7C41-47D1-A10B-BDBE1CCAC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65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F0C-2A69-412E-9048-8A77AA1A499C}" type="datetimeFigureOut">
              <a:rPr lang="en-GB" smtClean="0"/>
              <a:t>06/11/2016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15E6-7C41-47D1-A10B-BDBE1CCAC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76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F0C-2A69-412E-9048-8A77AA1A499C}" type="datetimeFigureOut">
              <a:rPr lang="en-GB" smtClean="0"/>
              <a:t>06/11/2016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15E6-7C41-47D1-A10B-BDBE1CCAC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46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F0C-2A69-412E-9048-8A77AA1A499C}" type="datetimeFigureOut">
              <a:rPr lang="en-GB" smtClean="0"/>
              <a:t>06/11/2016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15E6-7C41-47D1-A10B-BDBE1CCAC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033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F0C-2A69-412E-9048-8A77AA1A499C}" type="datetimeFigureOut">
              <a:rPr lang="en-GB" smtClean="0"/>
              <a:t>06/11/2016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15E6-7C41-47D1-A10B-BDBE1CCAC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733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F0C-2A69-412E-9048-8A77AA1A499C}" type="datetimeFigureOut">
              <a:rPr lang="en-GB" smtClean="0"/>
              <a:t>06/11/2016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15E6-7C41-47D1-A10B-BDBE1CCAC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59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B1F0C-2A69-412E-9048-8A77AA1A499C}" type="datetimeFigureOut">
              <a:rPr lang="en-GB" smtClean="0"/>
              <a:t>06/11/2016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315E6-7C41-47D1-A10B-BDBE1CCACF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27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ptain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3789040"/>
            <a:ext cx="2842876" cy="30243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36" y="114201"/>
            <a:ext cx="4030216" cy="129857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b="1" dirty="0" smtClean="0">
                <a:latin typeface="Comic Sans MS" pitchFamily="66" charset="0"/>
              </a:rPr>
              <a:t>Battleships!</a:t>
            </a:r>
            <a:r>
              <a:rPr lang="en-GB" sz="2400" b="1" dirty="0" smtClean="0">
                <a:latin typeface="Comic Sans MS" pitchFamily="66" charset="0"/>
              </a:rPr>
              <a:t> There’s 1 very </a:t>
            </a:r>
            <a:r>
              <a:rPr lang="en-GB" sz="2400" b="1" smtClean="0">
                <a:latin typeface="Comic Sans MS" pitchFamily="66" charset="0"/>
              </a:rPr>
              <a:t>large red ship </a:t>
            </a:r>
            <a:r>
              <a:rPr lang="en-GB" sz="2400" b="1" dirty="0" smtClean="0">
                <a:latin typeface="Comic Sans MS" pitchFamily="66" charset="0"/>
              </a:rPr>
              <a:t>and 3 medium sized</a:t>
            </a:r>
            <a:endParaRPr lang="en-GB" b="1" dirty="0"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176" y="1700808"/>
          <a:ext cx="6096000" cy="51571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859532"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1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2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3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4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5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859532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A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X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Miss</a:t>
                      </a:r>
                      <a:endParaRPr lang="en-GB" sz="2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X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Miss</a:t>
                      </a:r>
                      <a:endParaRPr lang="en-GB" sz="2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X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859532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B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X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Miss</a:t>
                      </a:r>
                      <a:endParaRPr lang="en-GB" sz="2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X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Miss</a:t>
                      </a:r>
                      <a:endParaRPr lang="en-GB" sz="2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X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859532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C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X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Miss</a:t>
                      </a:r>
                      <a:endParaRPr lang="en-GB" sz="2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X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Miss</a:t>
                      </a:r>
                      <a:endParaRPr lang="en-GB" sz="2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X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859532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D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Miss</a:t>
                      </a:r>
                      <a:endParaRPr lang="en-GB" sz="2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Miss</a:t>
                      </a:r>
                      <a:endParaRPr lang="en-GB" sz="2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Miss</a:t>
                      </a:r>
                      <a:endParaRPr lang="en-GB" sz="2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Miss</a:t>
                      </a:r>
                      <a:endParaRPr lang="en-GB" sz="2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Miss</a:t>
                      </a:r>
                      <a:endParaRPr lang="en-GB" sz="2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859532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E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X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X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X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X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>
                          <a:ln>
                            <a:solidFill>
                              <a:schemeClr val="tx1"/>
                            </a:solidFill>
                          </a:ln>
                          <a:latin typeface="Comic Sans MS" pitchFamily="66" charset="0"/>
                        </a:rPr>
                        <a:t>X</a:t>
                      </a:r>
                      <a:endParaRPr lang="en-GB" sz="3200" b="1" dirty="0">
                        <a:ln>
                          <a:solidFill>
                            <a:schemeClr val="tx1"/>
                          </a:solidFill>
                        </a:ln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2" name="Rectangle 41"/>
          <p:cNvSpPr/>
          <p:nvPr/>
        </p:nvSpPr>
        <p:spPr>
          <a:xfrm>
            <a:off x="3112117" y="2571611"/>
            <a:ext cx="1012611" cy="8710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110080" y="2571611"/>
            <a:ext cx="1021760" cy="8710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084552" y="2571611"/>
            <a:ext cx="1021760" cy="8710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149939" y="2571611"/>
            <a:ext cx="1021760" cy="8710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40188" y="2571611"/>
            <a:ext cx="1008112" cy="87103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090896" y="3440254"/>
            <a:ext cx="1021293" cy="86649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106546" y="3440254"/>
            <a:ext cx="1005805" cy="86649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084552" y="3440254"/>
            <a:ext cx="1005805" cy="86649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152246" y="3440254"/>
            <a:ext cx="1005805" cy="86649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139952" y="3440254"/>
            <a:ext cx="1021293" cy="86649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090896" y="4305942"/>
            <a:ext cx="1023635" cy="8511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112387" y="4305942"/>
            <a:ext cx="1008112" cy="8511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084552" y="4305942"/>
            <a:ext cx="1008112" cy="8511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151477" y="4305942"/>
            <a:ext cx="1008112" cy="8511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139952" y="4305942"/>
            <a:ext cx="1023635" cy="8511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090896" y="5170071"/>
            <a:ext cx="1023635" cy="8511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112387" y="5170071"/>
            <a:ext cx="1008112" cy="8511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084552" y="5170071"/>
            <a:ext cx="1008112" cy="8511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149939" y="5170071"/>
            <a:ext cx="1008112" cy="8511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139952" y="5170071"/>
            <a:ext cx="1023635" cy="8511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090896" y="6020519"/>
            <a:ext cx="1023635" cy="8511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112387" y="6020519"/>
            <a:ext cx="1008112" cy="8511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084552" y="6020519"/>
            <a:ext cx="1008112" cy="8511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149939" y="6020519"/>
            <a:ext cx="1008112" cy="8511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139952" y="6020519"/>
            <a:ext cx="1023635" cy="8511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6136" y="0"/>
            <a:ext cx="3347736" cy="4005064"/>
          </a:xfrm>
          <a:prstGeom prst="wedgeRoundRectCallout">
            <a:avLst>
              <a:gd name="adj1" fmla="val 18540"/>
              <a:gd name="adj2" fmla="val 68129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0" tIns="0" rIns="0" bIns="0">
            <a:normAutofit fontScale="85000" lnSpcReduction="1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Comic Sans MS" pitchFamily="66" charset="0"/>
              </a:rPr>
              <a:t>Guess a square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Comic Sans MS" pitchFamily="66" charset="0"/>
              </a:rPr>
              <a:t>If its a hit you get a question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Right =	free</a:t>
            </a:r>
          </a:p>
          <a:p>
            <a:pPr marL="514350" indent="-514350" algn="l"/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			shot</a:t>
            </a:r>
          </a:p>
          <a:p>
            <a:pPr marL="514350" indent="-514350" algn="l"/>
            <a:r>
              <a:rPr lang="en-GB" b="1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mic Sans MS" pitchFamily="66" charset="0"/>
              </a:rPr>
              <a:t>4. How </a:t>
            </a:r>
            <a:r>
              <a:rPr lang="en-GB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Comic Sans MS" pitchFamily="66" charset="0"/>
              </a:rPr>
              <a:t>many can you sink with 10 shots?</a:t>
            </a:r>
          </a:p>
        </p:txBody>
      </p:sp>
    </p:spTree>
    <p:extLst>
      <p:ext uri="{BB962C8B-B14F-4D97-AF65-F5344CB8AC3E}">
        <p14:creationId xmlns:p14="http://schemas.microsoft.com/office/powerpoint/2010/main" val="33497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5" dur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1" dur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7" dur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3" dur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9" dur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5" dur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1" dur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7" dur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73" dur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79" dur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85" dur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91" dur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97" dur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03" dur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09" dur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5" dur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21" dur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27" dur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33" dur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39" dur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45" dur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51" dur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57" dur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63" dur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69" dur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6" grpId="0" animBg="1"/>
      <p:bldP spid="47" grpId="0" animBg="1"/>
      <p:bldP spid="49" grpId="0" animBg="1"/>
      <p:bldP spid="50" grpId="0" animBg="1"/>
      <p:bldP spid="51" grpId="0" animBg="1"/>
      <p:bldP spid="53" grpId="0" animBg="1"/>
      <p:bldP spid="54" grpId="0" animBg="1"/>
      <p:bldP spid="56" grpId="0" animBg="1"/>
      <p:bldP spid="57" grpId="0" animBg="1"/>
      <p:bldP spid="58" grpId="0" animBg="1"/>
      <p:bldP spid="60" grpId="0" animBg="1"/>
      <p:bldP spid="61" grpId="0" animBg="1"/>
      <p:bldP spid="63" grpId="0" animBg="1"/>
      <p:bldP spid="64" grpId="0" animBg="1"/>
      <p:bldP spid="65" grpId="0" animBg="1"/>
      <p:bldP spid="67" grpId="0" animBg="1"/>
      <p:bldP spid="68" grpId="0" animBg="1"/>
      <p:bldP spid="70" grpId="0" animBg="1"/>
      <p:bldP spid="71" grpId="0" animBg="1"/>
      <p:bldP spid="72" grpId="0" animBg="1"/>
      <p:bldP spid="74" grpId="0" animBg="1"/>
      <p:bldP spid="75" grpId="0" animBg="1"/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Battleships! There’s 1 very large red ship and 3 medium sized</vt:lpstr>
    </vt:vector>
  </TitlesOfParts>
  <Company>El Colegio Británico A.C.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Ptaylor</dc:creator>
  <cp:lastModifiedBy>J Belli</cp:lastModifiedBy>
  <cp:revision>2</cp:revision>
  <dcterms:created xsi:type="dcterms:W3CDTF">2010-11-08T17:51:19Z</dcterms:created>
  <dcterms:modified xsi:type="dcterms:W3CDTF">2016-11-06T19:45:54Z</dcterms:modified>
</cp:coreProperties>
</file>