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3"/>
  </p:notesMasterIdLst>
  <p:handoutMasterIdLst>
    <p:handoutMasterId r:id="rId34"/>
  </p:handoutMasterIdLst>
  <p:sldIdLst>
    <p:sldId id="260" r:id="rId3"/>
    <p:sldId id="261" r:id="rId4"/>
    <p:sldId id="304" r:id="rId5"/>
    <p:sldId id="384" r:id="rId6"/>
    <p:sldId id="305" r:id="rId7"/>
    <p:sldId id="381" r:id="rId8"/>
    <p:sldId id="308" r:id="rId9"/>
    <p:sldId id="385" r:id="rId10"/>
    <p:sldId id="386" r:id="rId11"/>
    <p:sldId id="387" r:id="rId12"/>
    <p:sldId id="388" r:id="rId13"/>
    <p:sldId id="389" r:id="rId14"/>
    <p:sldId id="391" r:id="rId15"/>
    <p:sldId id="392" r:id="rId16"/>
    <p:sldId id="393" r:id="rId17"/>
    <p:sldId id="395" r:id="rId18"/>
    <p:sldId id="396" r:id="rId19"/>
    <p:sldId id="397" r:id="rId20"/>
    <p:sldId id="398" r:id="rId21"/>
    <p:sldId id="399" r:id="rId22"/>
    <p:sldId id="401" r:id="rId23"/>
    <p:sldId id="402" r:id="rId24"/>
    <p:sldId id="405" r:id="rId25"/>
    <p:sldId id="406" r:id="rId26"/>
    <p:sldId id="407" r:id="rId27"/>
    <p:sldId id="408" r:id="rId28"/>
    <p:sldId id="409" r:id="rId29"/>
    <p:sldId id="411" r:id="rId30"/>
    <p:sldId id="412" r:id="rId31"/>
    <p:sldId id="41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88649" autoAdjust="0"/>
  </p:normalViewPr>
  <p:slideViewPr>
    <p:cSldViewPr snapToGrid="0" snapToObjects="1">
      <p:cViewPr varScale="1">
        <p:scale>
          <a:sx n="81" d="100"/>
          <a:sy n="81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5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3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3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</a:t>
            </a:r>
            <a:r>
              <a:rPr lang="en-GB" dirty="0" smtClean="0"/>
              <a:t>Summer </a:t>
            </a:r>
            <a:r>
              <a:rPr lang="en-GB" dirty="0" smtClean="0"/>
              <a:t>Block </a:t>
            </a:r>
            <a:r>
              <a:rPr lang="en-GB" dirty="0" smtClean="0"/>
              <a:t>2: Measurement Money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Pounds and Pence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Estimate, compare and calculate different measures, including money in pounds and pence.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54" y="2705100"/>
            <a:ext cx="8006683" cy="25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30" y="2538411"/>
            <a:ext cx="7857706" cy="30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2" y="2690812"/>
            <a:ext cx="7852537" cy="27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463" y="1976440"/>
            <a:ext cx="4294005" cy="40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98" y="2681287"/>
            <a:ext cx="5144268" cy="25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78" y="1957387"/>
            <a:ext cx="4710306" cy="41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</a:t>
            </a:r>
            <a:r>
              <a:rPr lang="en-GB" dirty="0" smtClean="0"/>
              <a:t>Summer </a:t>
            </a:r>
            <a:r>
              <a:rPr lang="en-GB" dirty="0" smtClean="0"/>
              <a:t>Block </a:t>
            </a:r>
            <a:r>
              <a:rPr lang="en-GB" dirty="0" smtClean="0"/>
              <a:t>2: Measurement Money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rounding to estimate money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Estimate, compare and calculate different measures including money in pounds and pence.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59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39" y="3241964"/>
            <a:ext cx="8217969" cy="2643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031" y="2581321"/>
            <a:ext cx="821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Approximately, accurate, estimate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693" y="268286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24" y="1449000"/>
            <a:ext cx="7481493" cy="451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8" y="2843211"/>
            <a:ext cx="8866606" cy="21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520207"/>
            <a:ext cx="7886700" cy="2112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Pounds, pence, decimal notation, £, p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3371107"/>
            <a:ext cx="67246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74" y="2905124"/>
            <a:ext cx="7846982" cy="17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84212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69868"/>
            <a:ext cx="4341235" cy="4673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824" y="3954483"/>
            <a:ext cx="3806176" cy="9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546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40" y="1876424"/>
            <a:ext cx="4507214" cy="43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</a:t>
            </a:r>
            <a:r>
              <a:rPr lang="en-GB" dirty="0" smtClean="0"/>
              <a:t>Summer </a:t>
            </a:r>
            <a:r>
              <a:rPr lang="en-GB" dirty="0" smtClean="0"/>
              <a:t>Block </a:t>
            </a:r>
            <a:r>
              <a:rPr lang="en-GB" dirty="0" smtClean="0"/>
              <a:t>2: Measurement Money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Solve simple measure and money problems involving fractions and decimals to 2 decimal places.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93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930" y="3336966"/>
            <a:ext cx="5815775" cy="24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72" y="2809875"/>
            <a:ext cx="7660505" cy="19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32" y="2409824"/>
            <a:ext cx="7715157" cy="33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29" y="2800349"/>
            <a:ext cx="8285177" cy="21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2" y="2090736"/>
            <a:ext cx="5087718" cy="41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76" y="2419349"/>
            <a:ext cx="5703390" cy="34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79" y="2005012"/>
            <a:ext cx="7847178" cy="37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542" y="0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44" y="1047749"/>
            <a:ext cx="3714193" cy="52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85" y="2114549"/>
            <a:ext cx="7684852" cy="32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1" y="2867024"/>
            <a:ext cx="8078100" cy="16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672" y="262493"/>
            <a:ext cx="7772400" cy="854077"/>
          </a:xfrm>
        </p:spPr>
        <p:txBody>
          <a:bodyPr/>
          <a:lstStyle/>
          <a:p>
            <a:r>
              <a:rPr lang="en-GB" dirty="0" smtClean="0"/>
              <a:t>Reasoning and </a:t>
            </a:r>
            <a:r>
              <a:rPr lang="en-GB" dirty="0"/>
              <a:t>P</a:t>
            </a:r>
            <a:r>
              <a:rPr lang="en-GB" dirty="0" smtClean="0"/>
              <a:t>roblem </a:t>
            </a:r>
            <a:r>
              <a:rPr lang="en-GB" dirty="0"/>
              <a:t>S</a:t>
            </a:r>
            <a:r>
              <a:rPr lang="en-GB" dirty="0" smtClean="0"/>
              <a:t>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21" y="1347107"/>
            <a:ext cx="4381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1" y="0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94" y="1057275"/>
            <a:ext cx="3930732" cy="55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</a:t>
            </a:r>
            <a:r>
              <a:rPr lang="en-GB" dirty="0" smtClean="0"/>
              <a:t>Summer </a:t>
            </a:r>
            <a:r>
              <a:rPr lang="en-GB" dirty="0" smtClean="0"/>
              <a:t>Block </a:t>
            </a:r>
            <a:r>
              <a:rPr lang="en-GB" dirty="0" smtClean="0"/>
              <a:t>2: Measurement Money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Ordering amounts of money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Estimate, compare and calculate different measures, including money in pounds and pence.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96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970" y="3230088"/>
            <a:ext cx="7630548" cy="2755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970" y="2382344"/>
            <a:ext cx="730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Ascending, descending, digit, larger, smaller, equivalent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388</TotalTime>
  <Words>214</Words>
  <Application>Microsoft Office PowerPoint</Application>
  <PresentationFormat>On-screen Show (4:3)</PresentationFormat>
  <Paragraphs>49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4 Summer Block 2: Measurement Money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Summer Block 2: Measurement Money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Summer Block 2: Measurement Money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Summer Block 2: Measurement Money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54</cp:revision>
  <dcterms:created xsi:type="dcterms:W3CDTF">2017-06-27T15:09:43Z</dcterms:created>
  <dcterms:modified xsi:type="dcterms:W3CDTF">2018-04-27T08:40:58Z</dcterms:modified>
</cp:coreProperties>
</file>