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2"/>
  </p:notesMasterIdLst>
  <p:handoutMasterIdLst>
    <p:handoutMasterId r:id="rId33"/>
  </p:handoutMasterIdLst>
  <p:sldIdLst>
    <p:sldId id="260" r:id="rId3"/>
    <p:sldId id="272" r:id="rId4"/>
    <p:sldId id="273" r:id="rId5"/>
    <p:sldId id="275" r:id="rId6"/>
    <p:sldId id="276" r:id="rId7"/>
    <p:sldId id="274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5" r:id="rId25"/>
    <p:sldId id="296" r:id="rId26"/>
    <p:sldId id="297" r:id="rId27"/>
    <p:sldId id="298" r:id="rId28"/>
    <p:sldId id="299" r:id="rId29"/>
    <p:sldId id="300" r:id="rId30"/>
    <p:sldId id="30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 varScale="1">
        <p:scale>
          <a:sx n="61" d="100"/>
          <a:sy n="61" d="100"/>
        </p:scale>
        <p:origin x="18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/>
          <a:lstStyle/>
          <a:p>
            <a:r>
              <a:rPr lang="en-GB" dirty="0" smtClean="0"/>
              <a:t>Year 1 </a:t>
            </a:r>
            <a:r>
              <a:rPr lang="en-GB" dirty="0" smtClean="0"/>
              <a:t>Summer Block 2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Number: Fractions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Halving shapes or objects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Recognise, find and name a half as one of two equal parts of an object, shape or quantity.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46" y="2428874"/>
            <a:ext cx="7820756" cy="343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7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62" y="2427890"/>
            <a:ext cx="7855898" cy="293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02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01" y="2767011"/>
            <a:ext cx="7958585" cy="230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38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164" y="2276474"/>
            <a:ext cx="5571650" cy="406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818" y="2352675"/>
            <a:ext cx="5656435" cy="38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51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849" y="2776537"/>
            <a:ext cx="6881976" cy="294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934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/>
          <a:lstStyle/>
          <a:p>
            <a:r>
              <a:rPr lang="en-GB" dirty="0" smtClean="0"/>
              <a:t>Year 1 </a:t>
            </a:r>
            <a:r>
              <a:rPr lang="en-GB" dirty="0" smtClean="0"/>
              <a:t>Summer Block 2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Number: Fractions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Find a quarter of a shape or object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Recognise, find and name a quarter as one of two equal parts of an object, shape or quantity.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54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68286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654" y="2352674"/>
            <a:ext cx="6630691" cy="37937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8588" y="1562588"/>
            <a:ext cx="6846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Quarter, whole, equal parts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354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10" y="2233611"/>
            <a:ext cx="7290642" cy="386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9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56" y="2709861"/>
            <a:ext cx="8463674" cy="261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4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89" y="2405062"/>
            <a:ext cx="8124592" cy="33020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2035730"/>
            <a:ext cx="4618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Part, whole, half, halves, equal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5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91" y="2871786"/>
            <a:ext cx="8580825" cy="207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627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21" y="255585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146" y="1109662"/>
            <a:ext cx="3617579" cy="521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232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08"/>
            <a:ext cx="7772400" cy="1361585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816" y="1976436"/>
            <a:ext cx="4881108" cy="437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68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/>
          <a:lstStyle/>
          <a:p>
            <a:r>
              <a:rPr lang="en-GB" dirty="0" smtClean="0"/>
              <a:t>Year 1 </a:t>
            </a:r>
            <a:r>
              <a:rPr lang="en-GB" dirty="0" smtClean="0"/>
              <a:t>Summer Block 2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Number: Fractions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Find a quarter of a quantity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Recognise, find and name a quarter as one of two equal parts of an object, shape or quantity.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0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130" y="412914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631" y="2333625"/>
            <a:ext cx="7871399" cy="35153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5572" y="1450428"/>
            <a:ext cx="7299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Quarter, whole, equal part, share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53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302828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84" y="1560786"/>
            <a:ext cx="6992660" cy="450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512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4359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96" y="2554014"/>
            <a:ext cx="8023803" cy="174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01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38" y="2805112"/>
            <a:ext cx="8241294" cy="223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083" y="350125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021" y="1907628"/>
            <a:ext cx="5461174" cy="34132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163206"/>
            <a:ext cx="4987159" cy="104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86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911" y="0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249" y="1038224"/>
            <a:ext cx="3657764" cy="538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2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09" y="2419349"/>
            <a:ext cx="7938909" cy="341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3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116" y="2786062"/>
            <a:ext cx="7314989" cy="243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1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965" y="2681286"/>
            <a:ext cx="8261084" cy="274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7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-24634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249" y="1000125"/>
            <a:ext cx="3657764" cy="547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7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8183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519" y="1062085"/>
            <a:ext cx="4257640" cy="519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8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/>
          <a:lstStyle/>
          <a:p>
            <a:r>
              <a:rPr lang="en-GB" dirty="0" smtClean="0"/>
              <a:t>Year 1 </a:t>
            </a:r>
            <a:r>
              <a:rPr lang="en-GB" dirty="0" smtClean="0"/>
              <a:t>Summer Block 2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Number: Fractions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Halving a quantity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Recognise, find and name a half as one of two equal parts of an object, shape or quantity.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24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8755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49" y="2654355"/>
            <a:ext cx="8381266" cy="33365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549" y="1976440"/>
            <a:ext cx="768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Half, share, equal parts, whole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7993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229</TotalTime>
  <Words>228</Words>
  <Application>Microsoft Office PowerPoint</Application>
  <PresentationFormat>On-screen Show (4:3)</PresentationFormat>
  <Paragraphs>41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Summer Block 2  Number: Fractions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Summer Block 2  Number: Fractions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Summer Block 2  Number: Fractions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1 Summer Block 2  Number: Fractions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Torlop;e</dc:creator>
  <cp:lastModifiedBy>D Harper</cp:lastModifiedBy>
  <cp:revision>48</cp:revision>
  <dcterms:created xsi:type="dcterms:W3CDTF">2017-06-27T15:09:43Z</dcterms:created>
  <dcterms:modified xsi:type="dcterms:W3CDTF">2018-04-27T09:05:22Z</dcterms:modified>
</cp:coreProperties>
</file>