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73"/>
  </p:notesMasterIdLst>
  <p:handoutMasterIdLst>
    <p:handoutMasterId r:id="rId74"/>
  </p:handoutMasterIdLst>
  <p:sldIdLst>
    <p:sldId id="260" r:id="rId3"/>
    <p:sldId id="272" r:id="rId4"/>
    <p:sldId id="276" r:id="rId5"/>
    <p:sldId id="273" r:id="rId6"/>
    <p:sldId id="275" r:id="rId7"/>
    <p:sldId id="274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/>
    <p:restoredTop sz="67350" autoAdjust="0"/>
  </p:normalViewPr>
  <p:slideViewPr>
    <p:cSldViewPr snapToGrid="0" snapToObjects="1">
      <p:cViewPr varScale="1">
        <p:scale>
          <a:sx n="61" d="100"/>
          <a:sy n="61" d="100"/>
        </p:scale>
        <p:origin x="18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9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77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32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38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8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3 Summer Block 2 </a:t>
            </a:r>
            <a:br>
              <a:rPr lang="en-GB" dirty="0" smtClean="0"/>
            </a:br>
            <a:r>
              <a:rPr lang="en-GB" dirty="0" smtClean="0"/>
              <a:t>Number: Time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Months and Years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Know the number of seconds in a minute and the number of days in each month, year and leap year.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64" y="2396569"/>
            <a:ext cx="7168376" cy="291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9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09230"/>
            <a:ext cx="6638331" cy="348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39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306" y="2695903"/>
            <a:ext cx="6901894" cy="181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46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983" y="1198179"/>
            <a:ext cx="4334346" cy="468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90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090" y="992481"/>
            <a:ext cx="3594537" cy="5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36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3 Summer Block 2 </a:t>
            </a:r>
            <a:br>
              <a:rPr lang="en-GB" dirty="0" smtClean="0"/>
            </a:br>
            <a:r>
              <a:rPr lang="en-GB" dirty="0" smtClean="0"/>
              <a:t>Number: Time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Telling the time to 5 minutes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Estimate and read time with increasing accuracy to the nearest minute.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1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82" y="2175642"/>
            <a:ext cx="7894051" cy="2822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5982" y="1813034"/>
            <a:ext cx="740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Minute hand, hour hand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45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23" y="2285999"/>
            <a:ext cx="8573995" cy="227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92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255" y="2096814"/>
            <a:ext cx="6839945" cy="346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85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145" y="2433229"/>
            <a:ext cx="6942284" cy="291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8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09" y="2395537"/>
            <a:ext cx="7456053" cy="3153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485" y="1661129"/>
            <a:ext cx="7587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Year, month, leap year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53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559" y="955201"/>
            <a:ext cx="3618547" cy="520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68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903" y="1227299"/>
            <a:ext cx="4193462" cy="49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36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3 Summer Block 2 </a:t>
            </a:r>
            <a:br>
              <a:rPr lang="en-GB" dirty="0" smtClean="0"/>
            </a:br>
            <a:r>
              <a:rPr lang="en-GB" dirty="0" smtClean="0"/>
              <a:t>Number: Time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Telling the time to the minute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Estimate and read time with increasing accuracy to the nearest minute.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77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559" y="2128345"/>
            <a:ext cx="7017878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36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866" y="2270235"/>
            <a:ext cx="7311038" cy="27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13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17" y="2286000"/>
            <a:ext cx="7438023" cy="27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49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69" y="2317531"/>
            <a:ext cx="8039523" cy="242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9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785" y="1292772"/>
            <a:ext cx="4546746" cy="405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68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393" y="1016700"/>
            <a:ext cx="5184506" cy="472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82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3 Summer Block 2 </a:t>
            </a:r>
            <a:br>
              <a:rPr lang="en-GB" dirty="0" smtClean="0"/>
            </a:br>
            <a:r>
              <a:rPr lang="en-GB" dirty="0" smtClean="0"/>
              <a:t>Number: Time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AM and PM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Use vocabulary such as a.m. / p.m., morning, afternoon, noon and midnight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36" y="2928937"/>
            <a:ext cx="8214704" cy="18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76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343" y="2562503"/>
            <a:ext cx="7326377" cy="28850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3344" y="1661129"/>
            <a:ext cx="7326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a.m., p.m., analogue, digital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16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05" y="2301767"/>
            <a:ext cx="8009822" cy="209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66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56" y="2270235"/>
            <a:ext cx="7221644" cy="256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61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426" y="2049768"/>
            <a:ext cx="6733485" cy="38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25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434" y="962822"/>
            <a:ext cx="3783725" cy="505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7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703" y="1449488"/>
            <a:ext cx="4925652" cy="41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06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3 Summer Block 2 </a:t>
            </a:r>
            <a:br>
              <a:rPr lang="en-GB" dirty="0" smtClean="0"/>
            </a:br>
            <a:r>
              <a:rPr lang="en-GB" dirty="0" smtClean="0"/>
              <a:t>Number: Time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24 hour clock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Tell and write the time from an analogue clock, including using Roman Numerals from I to XII and 12 and 24 hour clocks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3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20" y="2632841"/>
            <a:ext cx="7987166" cy="2837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8820" y="1813034"/>
            <a:ext cx="5716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24 hour clock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490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38" y="2522483"/>
            <a:ext cx="8422895" cy="151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294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008" y="2181393"/>
            <a:ext cx="7044192" cy="341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2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2" y="2315641"/>
            <a:ext cx="7716548" cy="299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35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43655"/>
            <a:ext cx="8012727" cy="238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203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52" y="1038178"/>
            <a:ext cx="4297281" cy="493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74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018" y="1671146"/>
            <a:ext cx="4738374" cy="389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128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3 Summer Block 2 </a:t>
            </a:r>
            <a:br>
              <a:rPr lang="en-GB" dirty="0" smtClean="0"/>
            </a:br>
            <a:r>
              <a:rPr lang="en-GB" dirty="0" smtClean="0"/>
              <a:t>Number: Time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Finding the duration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Compare durations of events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1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04" y="2301766"/>
            <a:ext cx="8243196" cy="2159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6290" y="1661129"/>
            <a:ext cx="7677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duration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28" y="2245377"/>
            <a:ext cx="7550472" cy="33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504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1" y="2271745"/>
            <a:ext cx="7849651" cy="250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976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26" y="2522484"/>
            <a:ext cx="8426347" cy="266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023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675" y="1277007"/>
            <a:ext cx="4799285" cy="443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787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979" y="1125515"/>
            <a:ext cx="3373821" cy="50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7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303" y="2222874"/>
            <a:ext cx="7296933" cy="279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18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3 Summer Block 2 </a:t>
            </a:r>
            <a:br>
              <a:rPr lang="en-GB" dirty="0" smtClean="0"/>
            </a:br>
            <a:r>
              <a:rPr lang="en-GB" dirty="0" smtClean="0"/>
              <a:t>Number: Time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Compare the duration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Compare durations of events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7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362" y="1936184"/>
            <a:ext cx="4870645" cy="34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877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11" y="2396359"/>
            <a:ext cx="8492174" cy="200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617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442" y="2390324"/>
            <a:ext cx="6456816" cy="26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333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229" y="2208681"/>
            <a:ext cx="7149971" cy="340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044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579" y="1232764"/>
            <a:ext cx="4871545" cy="435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917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642" y="1303762"/>
            <a:ext cx="5053984" cy="448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912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3 Summer Block 2 </a:t>
            </a:r>
            <a:br>
              <a:rPr lang="en-GB" dirty="0" smtClean="0"/>
            </a:br>
            <a:r>
              <a:rPr lang="en-GB" dirty="0" smtClean="0"/>
              <a:t>Number: Time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Start and end times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Compare durations of events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8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635" y="2364829"/>
            <a:ext cx="7737056" cy="2365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1635" y="1661129"/>
            <a:ext cx="737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Clockwise, anti-clockwise, interval, duration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47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84" y="2407524"/>
            <a:ext cx="7952069" cy="188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8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090" y="873643"/>
            <a:ext cx="3626069" cy="54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780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709" y="2025988"/>
            <a:ext cx="7119491" cy="368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592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96" y="2364831"/>
            <a:ext cx="7181504" cy="23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10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717" y="890580"/>
            <a:ext cx="4367049" cy="53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790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76" y="899432"/>
            <a:ext cx="4840014" cy="50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4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3 Summer Block 2 </a:t>
            </a:r>
            <a:br>
              <a:rPr lang="en-GB" dirty="0" smtClean="0"/>
            </a:br>
            <a:r>
              <a:rPr lang="en-GB" dirty="0" smtClean="0"/>
              <a:t>Number: Time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Measuring time in seconds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Estimate and read time with increasing accuracy to </a:t>
            </a:r>
            <a:r>
              <a:rPr lang="en-GB" sz="3200" i="1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the nearest minute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4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945" y="2178131"/>
            <a:ext cx="7701980" cy="30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877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364828"/>
            <a:ext cx="8016766" cy="231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307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147207"/>
            <a:ext cx="6471496" cy="302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156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17" y="2332828"/>
            <a:ext cx="7588159" cy="31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209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090" y="993029"/>
            <a:ext cx="3624787" cy="523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0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621" y="1003118"/>
            <a:ext cx="3626069" cy="531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873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947" y="1292773"/>
            <a:ext cx="5165845" cy="47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4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3 Summer Block 2 </a:t>
            </a:r>
            <a:br>
              <a:rPr lang="en-GB" dirty="0" smtClean="0"/>
            </a:br>
            <a:r>
              <a:rPr lang="en-GB" dirty="0" smtClean="0"/>
              <a:t>Number: Time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Hours in a day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Know the number of seconds in a minute and the number of days in each month, year and leap year.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2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007" y="2301765"/>
            <a:ext cx="7292865" cy="25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0287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331</TotalTime>
  <Words>425</Words>
  <Application>Microsoft Office PowerPoint</Application>
  <PresentationFormat>On-screen Show (4:3)</PresentationFormat>
  <Paragraphs>102</Paragraphs>
  <Slides>70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3 Summer Block 2  Number: Time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Summer Block 2  Number: Time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Summer Block 2  Number: Time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Summer Block 2  Number: Time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Summer Block 2  Number: Time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Summer Block 2  Number: Time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Summer Block 2  Number: Time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Summer Block 2  Number: Time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Summer Block 2  Number: Time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Summer Block 2  Number: Time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Torlop;e</dc:creator>
  <cp:lastModifiedBy>D Harper</cp:lastModifiedBy>
  <cp:revision>61</cp:revision>
  <dcterms:created xsi:type="dcterms:W3CDTF">2017-06-27T15:09:43Z</dcterms:created>
  <dcterms:modified xsi:type="dcterms:W3CDTF">2018-04-27T11:23:33Z</dcterms:modified>
</cp:coreProperties>
</file>