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44"/>
  </p:notesMasterIdLst>
  <p:handoutMasterIdLst>
    <p:handoutMasterId r:id="rId45"/>
  </p:handoutMasterIdLst>
  <p:sldIdLst>
    <p:sldId id="260" r:id="rId3"/>
    <p:sldId id="451" r:id="rId4"/>
    <p:sldId id="417" r:id="rId5"/>
    <p:sldId id="311" r:id="rId6"/>
    <p:sldId id="313" r:id="rId7"/>
    <p:sldId id="314" r:id="rId8"/>
    <p:sldId id="406" r:id="rId9"/>
    <p:sldId id="315" r:id="rId10"/>
    <p:sldId id="418" r:id="rId11"/>
    <p:sldId id="419" r:id="rId12"/>
    <p:sldId id="420" r:id="rId13"/>
    <p:sldId id="452" r:id="rId14"/>
    <p:sldId id="421" r:id="rId15"/>
    <p:sldId id="422" r:id="rId16"/>
    <p:sldId id="423" r:id="rId17"/>
    <p:sldId id="424" r:id="rId18"/>
    <p:sldId id="425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48" r:id="rId41"/>
    <p:sldId id="449" r:id="rId42"/>
    <p:sldId id="45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5856" autoAdjust="0"/>
  </p:normalViewPr>
  <p:slideViewPr>
    <p:cSldViewPr snapToGrid="0" snapToObjects="1">
      <p:cViewPr varScale="1">
        <p:scale>
          <a:sx n="87" d="100"/>
          <a:sy n="87" d="100"/>
        </p:scale>
        <p:origin x="9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Spring Block </a:t>
            </a:r>
            <a:r>
              <a:rPr lang="en-GB" dirty="0"/>
              <a:t>3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 and Percentages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round decimal numbers with 2dp to the nearest whole number and to 1dp.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Spring Block </a:t>
            </a:r>
            <a:r>
              <a:rPr lang="en-GB" dirty="0"/>
              <a:t>3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 and Percentages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order and compare numbers with up to 3 decimal places.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73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03762" y="3171861"/>
            <a:ext cx="7127543" cy="2336253"/>
          </a:xfrm>
        </p:spPr>
        <p:txBody>
          <a:bodyPr/>
          <a:lstStyle/>
          <a:p>
            <a:r>
              <a:rPr lang="en-GB" sz="3600" dirty="0" smtClean="0"/>
              <a:t>Ascending</a:t>
            </a:r>
          </a:p>
          <a:p>
            <a:r>
              <a:rPr lang="en-GB" sz="3600" dirty="0" smtClean="0"/>
              <a:t>Descending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563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08228" y="2003735"/>
            <a:ext cx="7127543" cy="4110462"/>
          </a:xfrm>
        </p:spPr>
        <p:txBody>
          <a:bodyPr/>
          <a:lstStyle/>
          <a:p>
            <a:r>
              <a:rPr lang="en-GB" dirty="0" smtClean="0"/>
              <a:t>7.86</a:t>
            </a:r>
          </a:p>
          <a:p>
            <a:endParaRPr lang="en-GB" dirty="0"/>
          </a:p>
          <a:p>
            <a:r>
              <a:rPr lang="en-GB" dirty="0" smtClean="0"/>
              <a:t>What </a:t>
            </a:r>
            <a:r>
              <a:rPr lang="en-GB" dirty="0"/>
              <a:t>number </a:t>
            </a:r>
            <a:r>
              <a:rPr lang="en-GB" dirty="0" smtClean="0"/>
              <a:t>is </a:t>
            </a:r>
            <a:r>
              <a:rPr lang="en-GB" dirty="0"/>
              <a:t>represented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Complete the following sentence:</a:t>
            </a:r>
            <a:endParaRPr lang="en-GB" dirty="0"/>
          </a:p>
          <a:p>
            <a:r>
              <a:rPr lang="en-GB" dirty="0" smtClean="0"/>
              <a:t>7.86 is </a:t>
            </a:r>
            <a:r>
              <a:rPr lang="en-GB" dirty="0"/>
              <a:t>greater/less than ______ because…</a:t>
            </a:r>
          </a:p>
          <a:p>
            <a:r>
              <a:rPr lang="en-GB" dirty="0"/>
              <a:t>Explain how you know.</a:t>
            </a:r>
          </a:p>
          <a:p>
            <a:r>
              <a:rPr lang="en-GB" dirty="0"/>
              <a:t>Can you build the number using place value counters?</a:t>
            </a:r>
          </a:p>
        </p:txBody>
      </p:sp>
    </p:spTree>
    <p:extLst>
      <p:ext uri="{BB962C8B-B14F-4D97-AF65-F5344CB8AC3E}">
        <p14:creationId xmlns:p14="http://schemas.microsoft.com/office/powerpoint/2010/main" val="24935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14516" b="50765"/>
          <a:stretch/>
        </p:blipFill>
        <p:spPr>
          <a:xfrm>
            <a:off x="107948" y="2097725"/>
            <a:ext cx="9036052" cy="39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50176"/>
          <a:stretch/>
        </p:blipFill>
        <p:spPr>
          <a:xfrm>
            <a:off x="115843" y="2251881"/>
            <a:ext cx="8912313" cy="32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19433"/>
            <a:ext cx="8251756" cy="31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850" y="508214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58" y="1561026"/>
            <a:ext cx="5915783" cy="50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472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56"/>
          <a:stretch/>
        </p:blipFill>
        <p:spPr>
          <a:xfrm>
            <a:off x="0" y="1822246"/>
            <a:ext cx="4677845" cy="193088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9"/>
          <a:stretch/>
        </p:blipFill>
        <p:spPr>
          <a:xfrm>
            <a:off x="4827971" y="1822246"/>
            <a:ext cx="4179552" cy="42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Spring Block </a:t>
            </a:r>
            <a:r>
              <a:rPr lang="en-GB" dirty="0"/>
              <a:t>3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 and Percentages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use and understand percentages as part of 100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56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6453"/>
            <a:ext cx="7772400" cy="854077"/>
          </a:xfrm>
        </p:spPr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37783" y="1718647"/>
            <a:ext cx="4821071" cy="4955108"/>
          </a:xfrm>
        </p:spPr>
        <p:txBody>
          <a:bodyPr/>
          <a:lstStyle/>
          <a:p>
            <a:r>
              <a:rPr lang="en-GB" dirty="0"/>
              <a:t>How many parts is the square split in to?</a:t>
            </a:r>
          </a:p>
          <a:p>
            <a:r>
              <a:rPr lang="en-GB" dirty="0"/>
              <a:t>How many parts per hundred are shaded/not shaded?</a:t>
            </a:r>
          </a:p>
          <a:p>
            <a:r>
              <a:rPr lang="en-GB" dirty="0"/>
              <a:t>Can we represent this percentage differently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25384" r="68806" b="9791"/>
          <a:stretch/>
        </p:blipFill>
        <p:spPr>
          <a:xfrm>
            <a:off x="5158854" y="3002507"/>
            <a:ext cx="3698543" cy="36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41832" y="3089974"/>
            <a:ext cx="6858000" cy="1994090"/>
          </a:xfrm>
        </p:spPr>
        <p:txBody>
          <a:bodyPr/>
          <a:lstStyle/>
          <a:p>
            <a:r>
              <a:rPr lang="en-GB" sz="3600" dirty="0" smtClean="0"/>
              <a:t>Decimal places</a:t>
            </a:r>
          </a:p>
          <a:p>
            <a:r>
              <a:rPr lang="en-GB" sz="3600" dirty="0" smtClean="0"/>
              <a:t>Tenths</a:t>
            </a:r>
          </a:p>
          <a:p>
            <a:r>
              <a:rPr lang="en-GB" sz="3600" dirty="0" smtClean="0"/>
              <a:t>Hundredths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40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7" y="1976440"/>
            <a:ext cx="8985353" cy="40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702455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2" y="1768382"/>
            <a:ext cx="8811855" cy="4058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91317" y="3065480"/>
            <a:ext cx="19311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Bariol-Regular"/>
              </a:rPr>
              <a:t>In the table, what does the score represent? How many parts</a:t>
            </a:r>
          </a:p>
          <a:p>
            <a:r>
              <a:rPr lang="en-GB" sz="2400" dirty="0">
                <a:latin typeface="Bariol-Regular"/>
              </a:rPr>
              <a:t>per hundred did </a:t>
            </a:r>
            <a:r>
              <a:rPr lang="en-GB" sz="2400" dirty="0" smtClean="0">
                <a:latin typeface="Bariol-Regular"/>
              </a:rPr>
              <a:t>each score</a:t>
            </a:r>
            <a:r>
              <a:rPr lang="en-GB" sz="2400" dirty="0">
                <a:latin typeface="Bariol-Regular"/>
              </a:rPr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970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1067"/>
            <a:ext cx="9144000" cy="23262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4871957"/>
            <a:ext cx="697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Look at the bar model, how many parts is it split into? </a:t>
            </a:r>
          </a:p>
          <a:p>
            <a:endParaRPr lang="en-GB" sz="2400" dirty="0"/>
          </a:p>
          <a:p>
            <a:r>
              <a:rPr lang="en-GB" sz="2400" dirty="0"/>
              <a:t>If the bar is worth 100, what is each part worth?</a:t>
            </a:r>
          </a:p>
          <a:p>
            <a:r>
              <a:rPr lang="en-GB" sz="2400" dirty="0"/>
              <a:t> How would we say this as a percentage?</a:t>
            </a:r>
          </a:p>
        </p:txBody>
      </p:sp>
    </p:spTree>
    <p:extLst>
      <p:ext uri="{BB962C8B-B14F-4D97-AF65-F5344CB8AC3E}">
        <p14:creationId xmlns:p14="http://schemas.microsoft.com/office/powerpoint/2010/main" val="1872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52"/>
          <a:stretch/>
        </p:blipFill>
        <p:spPr>
          <a:xfrm>
            <a:off x="-1" y="2012177"/>
            <a:ext cx="4580391" cy="32831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9"/>
          <a:stretch/>
        </p:blipFill>
        <p:spPr>
          <a:xfrm>
            <a:off x="4245189" y="3111689"/>
            <a:ext cx="4448492" cy="34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788" y="241984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94"/>
          <a:stretch/>
        </p:blipFill>
        <p:spPr>
          <a:xfrm>
            <a:off x="136478" y="1412377"/>
            <a:ext cx="4147777" cy="317327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0" b="29711"/>
          <a:stretch/>
        </p:blipFill>
        <p:spPr>
          <a:xfrm>
            <a:off x="2210366" y="5049671"/>
            <a:ext cx="6632598" cy="16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5"/>
          <a:stretch/>
        </p:blipFill>
        <p:spPr>
          <a:xfrm>
            <a:off x="1492464" y="2688609"/>
            <a:ext cx="6391337" cy="24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Spring Block </a:t>
            </a:r>
            <a:r>
              <a:rPr lang="en-GB" dirty="0"/>
              <a:t>3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 and Percentages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represent percentages as fractions and decimals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42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47465" y="2276691"/>
            <a:ext cx="6858000" cy="4069518"/>
          </a:xfrm>
        </p:spPr>
        <p:txBody>
          <a:bodyPr/>
          <a:lstStyle/>
          <a:p>
            <a:r>
              <a:rPr lang="en-GB" dirty="0" smtClean="0"/>
              <a:t>0.75 and 75%</a:t>
            </a:r>
          </a:p>
          <a:p>
            <a:endParaRPr lang="en-GB" dirty="0" smtClean="0"/>
          </a:p>
          <a:p>
            <a:r>
              <a:rPr lang="en-GB" dirty="0" smtClean="0"/>
              <a:t>What </a:t>
            </a:r>
            <a:r>
              <a:rPr lang="en-GB" dirty="0"/>
              <a:t>do you notice about the percentage and the decimal?</a:t>
            </a:r>
          </a:p>
          <a:p>
            <a:r>
              <a:rPr lang="en-GB" dirty="0"/>
              <a:t>What’s the same? What’s different about percentages, </a:t>
            </a:r>
            <a:r>
              <a:rPr lang="en-GB" dirty="0" smtClean="0"/>
              <a:t>decimals and </a:t>
            </a:r>
            <a:r>
              <a:rPr lang="en-GB" dirty="0"/>
              <a:t>fractions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How can we record this proportion as a fraction? </a:t>
            </a:r>
          </a:p>
          <a:p>
            <a:r>
              <a:rPr lang="en-GB" dirty="0"/>
              <a:t>Explain your method.</a:t>
            </a:r>
          </a:p>
        </p:txBody>
      </p:sp>
    </p:spTree>
    <p:extLst>
      <p:ext uri="{BB962C8B-B14F-4D97-AF65-F5344CB8AC3E}">
        <p14:creationId xmlns:p14="http://schemas.microsoft.com/office/powerpoint/2010/main" val="35464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100"/>
            <a:ext cx="7772400" cy="854077"/>
          </a:xfrm>
        </p:spPr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7" y="1539749"/>
            <a:ext cx="7759373" cy="50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872"/>
            <a:ext cx="9144000" cy="296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41832" y="2303590"/>
            <a:ext cx="6858000" cy="4298378"/>
          </a:xfrm>
        </p:spPr>
        <p:txBody>
          <a:bodyPr/>
          <a:lstStyle/>
          <a:p>
            <a:r>
              <a:rPr lang="en-GB" sz="3600" dirty="0" smtClean="0"/>
              <a:t>3.56</a:t>
            </a:r>
          </a:p>
          <a:p>
            <a:endParaRPr lang="en-GB" sz="3600" dirty="0" smtClean="0"/>
          </a:p>
          <a:p>
            <a:r>
              <a:rPr lang="en-GB" dirty="0"/>
              <a:t>What number is </a:t>
            </a:r>
            <a:r>
              <a:rPr lang="en-GB" dirty="0" smtClean="0"/>
              <a:t>shown?</a:t>
            </a:r>
          </a:p>
          <a:p>
            <a:endParaRPr lang="en-GB" dirty="0"/>
          </a:p>
          <a:p>
            <a:r>
              <a:rPr lang="en-GB" dirty="0"/>
              <a:t>How many decimal places does it have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When rounding to the nearest one decimal place, how </a:t>
            </a:r>
            <a:r>
              <a:rPr lang="en-GB" dirty="0" smtClean="0"/>
              <a:t>many decimal places </a:t>
            </a:r>
            <a:r>
              <a:rPr lang="en-GB" dirty="0"/>
              <a:t>will the answer have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0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7" y="2953027"/>
            <a:ext cx="8764223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7"/>
          <a:stretch/>
        </p:blipFill>
        <p:spPr>
          <a:xfrm>
            <a:off x="1407189" y="2347415"/>
            <a:ext cx="6085431" cy="37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97"/>
          <a:stretch/>
        </p:blipFill>
        <p:spPr>
          <a:xfrm>
            <a:off x="1407190" y="2033516"/>
            <a:ext cx="6044488" cy="36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65" y="1807571"/>
            <a:ext cx="4172532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Spring Block </a:t>
            </a:r>
            <a:r>
              <a:rPr lang="en-GB" dirty="0"/>
              <a:t>3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 and Percentages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solve problems using knowledge of equivalent fractions, decimals and percentages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7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347415"/>
            <a:ext cx="6858000" cy="3889612"/>
          </a:xfrm>
        </p:spPr>
        <p:txBody>
          <a:bodyPr/>
          <a:lstStyle/>
          <a:p>
            <a:r>
              <a:rPr lang="en-GB" dirty="0" smtClean="0"/>
              <a:t>What FDP equivalences do you know?</a:t>
            </a:r>
          </a:p>
          <a:p>
            <a:endParaRPr lang="en-GB" dirty="0"/>
          </a:p>
          <a:p>
            <a:r>
              <a:rPr lang="en-GB" dirty="0" smtClean="0"/>
              <a:t>Can we come up with a class list of ones we should know?</a:t>
            </a:r>
          </a:p>
          <a:p>
            <a:endParaRPr lang="en-GB" dirty="0"/>
          </a:p>
          <a:p>
            <a:r>
              <a:rPr lang="en-GB" dirty="0"/>
              <a:t>Which is closer to 100%, </a:t>
            </a:r>
            <a:endParaRPr lang="en-GB" dirty="0" smtClean="0"/>
          </a:p>
          <a:p>
            <a:r>
              <a:rPr lang="en-GB" dirty="0" smtClean="0"/>
              <a:t>4/5 </a:t>
            </a:r>
            <a:r>
              <a:rPr lang="en-GB" dirty="0"/>
              <a:t>or 70%? How do you know?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436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37" y="933101"/>
            <a:ext cx="6449325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37" y="933101"/>
            <a:ext cx="6449325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316"/>
            <a:ext cx="9144000" cy="26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5324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5"/>
          <a:stretch/>
        </p:blipFill>
        <p:spPr>
          <a:xfrm>
            <a:off x="0" y="1812234"/>
            <a:ext cx="4223741" cy="265058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8"/>
          <a:stretch/>
        </p:blipFill>
        <p:spPr>
          <a:xfrm>
            <a:off x="4467543" y="3137525"/>
            <a:ext cx="4417150" cy="30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b="32242"/>
          <a:stretch/>
        </p:blipFill>
        <p:spPr>
          <a:xfrm>
            <a:off x="154989" y="2071974"/>
            <a:ext cx="9143642" cy="38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41" y="2562475"/>
            <a:ext cx="6009362" cy="241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63" y="1842866"/>
            <a:ext cx="5171474" cy="455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9509"/>
          <a:stretch/>
        </p:blipFill>
        <p:spPr>
          <a:xfrm>
            <a:off x="95904" y="2702256"/>
            <a:ext cx="8952191" cy="16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2804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" y="1655663"/>
            <a:ext cx="9144000" cy="47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3"/>
          <a:stretch/>
        </p:blipFill>
        <p:spPr>
          <a:xfrm>
            <a:off x="2232564" y="2291188"/>
            <a:ext cx="4678872" cy="38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08"/>
          <a:stretch/>
        </p:blipFill>
        <p:spPr>
          <a:xfrm>
            <a:off x="1476269" y="2251879"/>
            <a:ext cx="5948113" cy="36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97" y="2181050"/>
            <a:ext cx="5348524" cy="394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863</TotalTime>
  <Words>415</Words>
  <Application>Microsoft Office PowerPoint</Application>
  <PresentationFormat>On-screen Show (4:3)</PresentationFormat>
  <Paragraphs>98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Bariol-Regular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5 Spring Block 3  Decimals and Percentages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Spring Block 3  Decimals and Percentages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3  Decimals and Percentages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Spring Block 3  Decimals and Percentages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5 Spring Block 3  Decimals and Percentages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 Harper</cp:lastModifiedBy>
  <cp:revision>100</cp:revision>
  <dcterms:created xsi:type="dcterms:W3CDTF">2017-06-27T15:09:43Z</dcterms:created>
  <dcterms:modified xsi:type="dcterms:W3CDTF">2018-01-31T14:46:59Z</dcterms:modified>
</cp:coreProperties>
</file>