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1"/>
  </p:notesMasterIdLst>
  <p:handoutMasterIdLst>
    <p:handoutMasterId r:id="rId82"/>
  </p:handoutMasterIdLst>
  <p:sldIdLst>
    <p:sldId id="260" r:id="rId3"/>
    <p:sldId id="261" r:id="rId4"/>
    <p:sldId id="304" r:id="rId5"/>
    <p:sldId id="305" r:id="rId6"/>
    <p:sldId id="306" r:id="rId7"/>
    <p:sldId id="308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83" r:id="rId71"/>
    <p:sldId id="374" r:id="rId72"/>
    <p:sldId id="375" r:id="rId73"/>
    <p:sldId id="376" r:id="rId74"/>
    <p:sldId id="377" r:id="rId75"/>
    <p:sldId id="378" r:id="rId76"/>
    <p:sldId id="379" r:id="rId77"/>
    <p:sldId id="380" r:id="rId78"/>
    <p:sldId id="381" r:id="rId79"/>
    <p:sldId id="38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Harper" initials="DH" lastIdx="1" clrIdx="0">
    <p:extLst>
      <p:ext uri="{19B8F6BF-5375-455C-9EA6-DF929625EA0E}">
        <p15:presenceInfo xmlns:p15="http://schemas.microsoft.com/office/powerpoint/2012/main" userId="S-1-5-21-2097949877-1803905660-4045665144-8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88649" autoAdjust="0"/>
  </p:normalViewPr>
  <p:slideViewPr>
    <p:cSldViewPr snapToGrid="0" snapToObjects="1">
      <p:cViewPr varScale="1">
        <p:scale>
          <a:sx n="81" d="100"/>
          <a:sy n="81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7T09:48:12.50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5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What is a fraction?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US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show, using diagrams, families of common equivalent fractions. 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462212"/>
            <a:ext cx="74485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533650"/>
            <a:ext cx="74866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80507"/>
            <a:ext cx="7467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231510"/>
            <a:ext cx="49053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2520661"/>
            <a:ext cx="5162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2129765"/>
            <a:ext cx="50101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Equivalent fractions 2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US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show, using diagrams, families of common equivalent fractions. 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78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409" y="3382007"/>
            <a:ext cx="6900306" cy="264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7409" y="2478552"/>
            <a:ext cx="667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Numerator, denominator, part, whole, equal, equivalent fractions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109787"/>
            <a:ext cx="68675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2295525"/>
            <a:ext cx="64960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5" y="3468337"/>
            <a:ext cx="5772150" cy="2295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5925" y="2382344"/>
            <a:ext cx="682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Numerator, denominator, whole, part, unit fraction, non-unit fraction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2371725"/>
            <a:ext cx="70199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678" y="540472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549401"/>
            <a:ext cx="51720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27" y="2573172"/>
            <a:ext cx="3181350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73172"/>
            <a:ext cx="32861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Fractions greater than 1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US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show, using diagrams, families of common equivalent fractions. 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16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016" y="3435432"/>
            <a:ext cx="6333559" cy="2383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016" y="2612571"/>
            <a:ext cx="633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Part, whole, numerator, denominator, equivalent fraction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2176462"/>
            <a:ext cx="73247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2162175"/>
            <a:ext cx="6657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124075"/>
            <a:ext cx="73533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2586037"/>
            <a:ext cx="46386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511136"/>
            <a:ext cx="5105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2180730"/>
            <a:ext cx="61817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66" y="2136877"/>
            <a:ext cx="52482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up and down in hundredths; recognize that hundredths arise when dividing and object by one hundred and by dividing tenths by ten.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94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3152264"/>
            <a:ext cx="7353300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527" y="2505694"/>
            <a:ext cx="779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Part, whole, complement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448667"/>
            <a:ext cx="72009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338387"/>
            <a:ext cx="71247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2457450"/>
            <a:ext cx="72104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4" y="2731325"/>
            <a:ext cx="6147100" cy="26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605705"/>
            <a:ext cx="52006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2 or more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and subtract fractions with the same denominator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35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739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26777"/>
            <a:ext cx="7886700" cy="3244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522" y="2220686"/>
            <a:ext cx="718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Total, whole, part, equal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95" y="2357436"/>
            <a:ext cx="7701272" cy="26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4" y="2559131"/>
            <a:ext cx="8165770" cy="20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58662"/>
            <a:ext cx="72009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32" y="2178950"/>
            <a:ext cx="8215684" cy="29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84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40" y="1722986"/>
            <a:ext cx="6488319" cy="41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625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420340"/>
            <a:ext cx="6724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8615"/>
            <a:ext cx="7772400" cy="85407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Reasoning and Problem Solving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996942"/>
            <a:ext cx="4676033" cy="53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2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and subtract fractions with the same denominator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8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938028"/>
            <a:ext cx="81280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Key </a:t>
            </a:r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r>
              <a:rPr lang="en-GB" sz="4000" dirty="0" smtClean="0"/>
              <a:t> and questions</a:t>
            </a:r>
            <a:endParaRPr lang="en-GB" sz="4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015900"/>
            <a:ext cx="7886700" cy="286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021" y="2161309"/>
            <a:ext cx="732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Difference, partition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8" y="2390774"/>
            <a:ext cx="8644812" cy="24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07" y="2226128"/>
            <a:ext cx="6763626" cy="32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595562"/>
            <a:ext cx="68294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4" y="2233611"/>
            <a:ext cx="7787525" cy="31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44" y="2420092"/>
            <a:ext cx="5700060" cy="36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36" y="2275484"/>
            <a:ext cx="4727039" cy="34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78" y="863688"/>
            <a:ext cx="3573212" cy="53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from whole amounts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and subtract fractions with the same denominator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84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87" y="3114675"/>
            <a:ext cx="7820025" cy="2124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988" y="2553195"/>
            <a:ext cx="754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Whole number, fraction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803" y="268286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564204"/>
            <a:ext cx="70199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857500"/>
            <a:ext cx="65341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2499509"/>
            <a:ext cx="74580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2422875"/>
            <a:ext cx="45243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844387"/>
            <a:ext cx="4991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17" y="2505075"/>
            <a:ext cx="5464195" cy="21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851992"/>
            <a:ext cx="43815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Calculate fractions of a quantity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problems involving increasingly harder fractions to calculate quantities and fractions to divide quantities including non-unit fractions where the answer is a whole 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97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4114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109902"/>
            <a:ext cx="7470321" cy="2830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2125683"/>
            <a:ext cx="747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Whole, part, numerator, denominator, bar model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116034"/>
            <a:ext cx="74009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266950"/>
            <a:ext cx="67913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2795587"/>
            <a:ext cx="50577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99" y="2138362"/>
            <a:ext cx="5595963" cy="2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0" y="2400299"/>
            <a:ext cx="5152160" cy="23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174606"/>
            <a:ext cx="49625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553" y="469220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19" y="1643384"/>
            <a:ext cx="4607070" cy="45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46" y="2379766"/>
            <a:ext cx="45529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Problem solving – calculate quantities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problems involving increasingly harder fractions to calculate quantities and fractions to divide quantities including non-unit fractions where the answer is a whole 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03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398569"/>
            <a:ext cx="7886700" cy="2316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2588821"/>
            <a:ext cx="755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Equal parts, whole, bar model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14" y="2186729"/>
            <a:ext cx="71913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98" y="2195511"/>
            <a:ext cx="6924326" cy="33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397248"/>
            <a:ext cx="19051" cy="6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605087"/>
            <a:ext cx="70675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97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549401"/>
            <a:ext cx="51054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2084862"/>
            <a:ext cx="51720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32" y="2757178"/>
            <a:ext cx="6577781" cy="20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Spring Block </a:t>
            </a:r>
            <a:r>
              <a:rPr lang="en-GB" dirty="0"/>
              <a:t>3</a:t>
            </a:r>
            <a:r>
              <a:rPr lang="en-GB" dirty="0" smtClean="0"/>
              <a:t>:Number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Equivalent fractions 1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US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show, using diagrams, families of common equivalent fractions. 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4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12" y="3337647"/>
            <a:ext cx="7877175" cy="2343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412" y="2493818"/>
            <a:ext cx="787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Whole, part, equal, numerator, denominator, equivalent fraction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409</TotalTime>
  <Words>535</Words>
  <Application>Microsoft Office PowerPoint</Application>
  <PresentationFormat>On-screen Show (4:3)</PresentationFormat>
  <Paragraphs>120</Paragraphs>
  <Slides>78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PowerPoint Presentation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PowerPoint Presentation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4 Spring Block 3:Number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58</cp:revision>
  <dcterms:created xsi:type="dcterms:W3CDTF">2017-06-27T15:09:43Z</dcterms:created>
  <dcterms:modified xsi:type="dcterms:W3CDTF">2018-05-17T09:12:48Z</dcterms:modified>
</cp:coreProperties>
</file>