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4"/>
  </p:notesMasterIdLst>
  <p:handoutMasterIdLst>
    <p:handoutMasterId r:id="rId35"/>
  </p:handoutMasterIdLst>
  <p:sldIdLst>
    <p:sldId id="260" r:id="rId3"/>
    <p:sldId id="261" r:id="rId4"/>
    <p:sldId id="304" r:id="rId5"/>
    <p:sldId id="305" r:id="rId6"/>
    <p:sldId id="306" r:id="rId7"/>
    <p:sldId id="307" r:id="rId8"/>
    <p:sldId id="308" r:id="rId9"/>
    <p:sldId id="409" r:id="rId10"/>
    <p:sldId id="410" r:id="rId11"/>
    <p:sldId id="310" r:id="rId12"/>
    <p:sldId id="311" r:id="rId13"/>
    <p:sldId id="312" r:id="rId14"/>
    <p:sldId id="313" r:id="rId15"/>
    <p:sldId id="403" r:id="rId16"/>
    <p:sldId id="404" r:id="rId17"/>
    <p:sldId id="411" r:id="rId18"/>
    <p:sldId id="315" r:id="rId19"/>
    <p:sldId id="316" r:id="rId20"/>
    <p:sldId id="317" r:id="rId21"/>
    <p:sldId id="318" r:id="rId22"/>
    <p:sldId id="319" r:id="rId23"/>
    <p:sldId id="320" r:id="rId24"/>
    <p:sldId id="405" r:id="rId25"/>
    <p:sldId id="412" r:id="rId26"/>
    <p:sldId id="322" r:id="rId27"/>
    <p:sldId id="323" r:id="rId28"/>
    <p:sldId id="324" r:id="rId29"/>
    <p:sldId id="325" r:id="rId30"/>
    <p:sldId id="406" r:id="rId31"/>
    <p:sldId id="407" r:id="rId32"/>
    <p:sldId id="4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 varScale="1">
        <p:scale>
          <a:sx n="61" d="100"/>
          <a:sy n="61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2 Block 3 Geometry: Properties of Shape</a:t>
            </a:r>
            <a:br>
              <a:rPr lang="en-GB" dirty="0" smtClean="0"/>
            </a:br>
            <a:r>
              <a:rPr lang="en-GB" dirty="0" smtClean="0"/>
              <a:t>Small Step 9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edges on 3D Shapes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Identify and describe the properties of 3-D shapes, including the number of edges, vertices and faces.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count, shape, vertices, edges, </a:t>
            </a:r>
          </a:p>
          <a:p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2852738"/>
            <a:ext cx="7286625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8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0276"/>
            <a:ext cx="6858000" cy="273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8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4425" y="2462213"/>
            <a:ext cx="6858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447924"/>
            <a:ext cx="714375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03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4157"/>
            <a:ext cx="6858000" cy="1655762"/>
          </a:xfrm>
        </p:spPr>
        <p:txBody>
          <a:bodyPr/>
          <a:lstStyle/>
          <a:p>
            <a:r>
              <a:rPr lang="en-GB" sz="3200" dirty="0" smtClean="0"/>
              <a:t>Alex has a shape with 8 vertices.  What 3D shape could it be?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7248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441" y="2452688"/>
            <a:ext cx="5722884" cy="355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581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52" y="2490788"/>
            <a:ext cx="6424448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5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2 Block 3 Geometry: Properties of Shape</a:t>
            </a:r>
            <a:br>
              <a:rPr lang="en-GB" dirty="0" smtClean="0"/>
            </a:br>
            <a:r>
              <a:rPr lang="en-GB" dirty="0" smtClean="0"/>
              <a:t>Small Step 11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Sort 3D Shapes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Compare and sort common 2-D and 3-D shapes and everyday objects.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0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sort, explain. shape, describe, edges, vertices and faces</a:t>
            </a:r>
          </a:p>
          <a:p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429000"/>
            <a:ext cx="6686550" cy="254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3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248" y="2469274"/>
            <a:ext cx="68580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04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4157"/>
            <a:ext cx="6858000" cy="1655762"/>
          </a:xfrm>
        </p:spPr>
        <p:txBody>
          <a:bodyPr/>
          <a:lstStyle/>
          <a:p>
            <a:r>
              <a:rPr lang="en-GB" sz="2800" dirty="0" smtClean="0"/>
              <a:t>Sort the 3D shapes on your table.  How have you grouped them?  Label the groups.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1702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Shape, edges and vertices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47" y="3328557"/>
            <a:ext cx="7908706" cy="2129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247" y="2322296"/>
            <a:ext cx="68580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343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82" y="2495878"/>
            <a:ext cx="6030311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352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2619374"/>
            <a:ext cx="660082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780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4" y="2771775"/>
            <a:ext cx="619584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298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2 Block 3 Geometry: Properties of Shape</a:t>
            </a:r>
            <a:br>
              <a:rPr lang="en-GB" dirty="0" smtClean="0"/>
            </a:br>
            <a:r>
              <a:rPr lang="en-GB" dirty="0" smtClean="0"/>
              <a:t>Small Step 12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Make patterns with 3D shapes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Identify and describe the properties of 3-D shapes, including the number of edges, vertices and faces.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30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pattern, edges, vertices, faces, explain</a:t>
            </a:r>
          </a:p>
          <a:p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2790824"/>
            <a:ext cx="711517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7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971417"/>
            <a:ext cx="7118131" cy="1655762"/>
          </a:xfrm>
        </p:spPr>
        <p:txBody>
          <a:bodyPr/>
          <a:lstStyle/>
          <a:p>
            <a:r>
              <a:rPr lang="en-GB" sz="2800" dirty="0" smtClean="0"/>
              <a:t>Use some different coloured cubes to make a repeating pattern.  Can you describe the pattern to your partner?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94986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4157"/>
            <a:ext cx="6858000" cy="1655762"/>
          </a:xfrm>
        </p:spPr>
        <p:txBody>
          <a:bodyPr/>
          <a:lstStyle/>
          <a:p>
            <a:r>
              <a:rPr lang="en-GB" sz="3200" dirty="0" smtClean="0"/>
              <a:t>Make a sequence of 3D shapes with real life objects.  You could use food cans, boxes, balls, or other things in your classroom.  Describe the pattern.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9143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94689"/>
            <a:ext cx="7861723" cy="339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882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972" y="2328863"/>
            <a:ext cx="5722883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2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2664372"/>
            <a:ext cx="6298324" cy="259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86063"/>
            <a:ext cx="6629400" cy="275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916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133764"/>
            <a:ext cx="6572250" cy="390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79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2466975"/>
            <a:ext cx="75152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121"/>
            <a:ext cx="6858000" cy="1655762"/>
          </a:xfrm>
        </p:spPr>
        <p:txBody>
          <a:bodyPr/>
          <a:lstStyle/>
          <a:p>
            <a:r>
              <a:rPr lang="en-GB" sz="3200" dirty="0" smtClean="0"/>
              <a:t>Sort your shapes depending on the number of edges and/or faces.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0329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60937"/>
            <a:ext cx="5746530" cy="325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124" y="3079477"/>
            <a:ext cx="6858000" cy="1655762"/>
          </a:xfrm>
        </p:spPr>
        <p:txBody>
          <a:bodyPr/>
          <a:lstStyle/>
          <a:p>
            <a:r>
              <a:rPr lang="en-GB" dirty="0" smtClean="0"/>
              <a:t>Anna says my 3D shape has 12 edges.</a:t>
            </a:r>
          </a:p>
          <a:p>
            <a:endParaRPr lang="en-GB" dirty="0"/>
          </a:p>
          <a:p>
            <a:r>
              <a:rPr lang="en-GB" dirty="0" smtClean="0"/>
              <a:t>Lilly says she could have a cube, cuboid or square based pyramid.</a:t>
            </a:r>
          </a:p>
          <a:p>
            <a:endParaRPr lang="en-GB" dirty="0"/>
          </a:p>
          <a:p>
            <a:r>
              <a:rPr lang="en-GB" dirty="0" smtClean="0"/>
              <a:t>Is Lilly correct?  Explain your answer.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2491" y="2144110"/>
            <a:ext cx="1863292" cy="91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09813"/>
            <a:ext cx="6857999" cy="3822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24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2 Block 3 Geometry: Properties of Shape</a:t>
            </a:r>
            <a:br>
              <a:rPr lang="en-GB" dirty="0" smtClean="0"/>
            </a:br>
            <a:r>
              <a:rPr lang="en-GB" dirty="0" smtClean="0"/>
              <a:t>Small Step 10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vertices on 3D Shapes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Identify and describe the properties of 3-D shapes, including the number of edges, vertices and faces.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75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344</TotalTime>
  <Words>371</Words>
  <Application>Microsoft Office PowerPoint</Application>
  <PresentationFormat>On-screen Show (4:3)</PresentationFormat>
  <Paragraphs>54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Block 3 Geometry: Properties of Shape Small Step 9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2 Block 3 Geometry: Properties of Shape Small Step 10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2 Block 3 Geometry: Properties of Shape Small Step 11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2 Block 3 Geometry: Properties of Shape Small Step 12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52</cp:revision>
  <dcterms:created xsi:type="dcterms:W3CDTF">2017-06-27T15:09:43Z</dcterms:created>
  <dcterms:modified xsi:type="dcterms:W3CDTF">2018-01-29T09:59:20Z</dcterms:modified>
</cp:coreProperties>
</file>