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6"/>
  </p:notesMasterIdLst>
  <p:handoutMasterIdLst>
    <p:handoutMasterId r:id="rId37"/>
  </p:handoutMasterIdLst>
  <p:sldIdLst>
    <p:sldId id="260" r:id="rId3"/>
    <p:sldId id="272" r:id="rId4"/>
    <p:sldId id="273" r:id="rId5"/>
    <p:sldId id="275" r:id="rId6"/>
    <p:sldId id="274" r:id="rId7"/>
    <p:sldId id="277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9" r:id="rId22"/>
    <p:sldId id="390" r:id="rId23"/>
    <p:sldId id="391" r:id="rId24"/>
    <p:sldId id="392" r:id="rId25"/>
    <p:sldId id="393" r:id="rId26"/>
    <p:sldId id="394" r:id="rId27"/>
    <p:sldId id="395" r:id="rId28"/>
    <p:sldId id="396" r:id="rId29"/>
    <p:sldId id="397" r:id="rId30"/>
    <p:sldId id="398" r:id="rId31"/>
    <p:sldId id="399" r:id="rId32"/>
    <p:sldId id="400" r:id="rId33"/>
    <p:sldId id="401" r:id="rId34"/>
    <p:sldId id="40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 varScale="1">
        <p:scale>
          <a:sx n="61" d="100"/>
          <a:sy n="61" d="100"/>
        </p:scale>
        <p:origin x="18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/>
              <a:t>5</a:t>
            </a:r>
            <a:r>
              <a:rPr lang="en-GB" dirty="0" smtClean="0"/>
              <a:t> Summer Block 5 </a:t>
            </a:r>
            <a:br>
              <a:rPr lang="en-GB" dirty="0" smtClean="0"/>
            </a:br>
            <a:r>
              <a:rPr lang="en-GB" dirty="0" smtClean="0"/>
              <a:t>Geometry: Position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Position in the first quadrant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describe and represent the position of a shape following a reflection or translation, using the appropriate language, and know that the shape has not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493111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870" y="1347188"/>
            <a:ext cx="7803278" cy="467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776017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301" y="2065283"/>
            <a:ext cx="7157458" cy="395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292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5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799" y="1566536"/>
            <a:ext cx="4652059" cy="4538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90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60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44" y="1812377"/>
            <a:ext cx="4306614" cy="4116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4426" y="2608865"/>
            <a:ext cx="4458478" cy="145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598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/>
              <a:t>5</a:t>
            </a:r>
            <a:r>
              <a:rPr lang="en-GB" dirty="0" smtClean="0"/>
              <a:t> Summer Block 5 </a:t>
            </a:r>
            <a:br>
              <a:rPr lang="en-GB" dirty="0" smtClean="0"/>
            </a:br>
            <a:r>
              <a:rPr lang="en-GB" dirty="0" smtClean="0"/>
              <a:t>Geometry: Position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Reflection with coordinates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describe and represent the position of a shape following a reflection or translation, using the appropriate language, and know that the shape has not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144" y="2319336"/>
            <a:ext cx="7716925" cy="34981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144" y="1661129"/>
            <a:ext cx="7716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Vertex, coordinate, position, reflected, digit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433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480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269" y="1671146"/>
            <a:ext cx="7742849" cy="413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36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493111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27" y="1623848"/>
            <a:ext cx="8315607" cy="400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30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776017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567"/>
            <a:ext cx="4816440" cy="38679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7676" y="2319337"/>
            <a:ext cx="4153691" cy="297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254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5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144" y="1862137"/>
            <a:ext cx="3837096" cy="38370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0109" y="2100262"/>
            <a:ext cx="4104424" cy="344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7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355" y="2457449"/>
            <a:ext cx="8029568" cy="32181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94485" y="1922739"/>
            <a:ext cx="8032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Coordinate, x axis, y axis, reflection, translation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5534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/>
              <a:t>5</a:t>
            </a:r>
            <a:r>
              <a:rPr lang="en-GB" dirty="0" smtClean="0"/>
              <a:t> Summer Block 5 </a:t>
            </a:r>
            <a:br>
              <a:rPr lang="en-GB" dirty="0" smtClean="0"/>
            </a:br>
            <a:r>
              <a:rPr lang="en-GB" dirty="0" smtClean="0"/>
              <a:t>Geometry: Position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Translation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describe and represent the position of a shape following a reflection or translation, using the appropriate language, and know that the shape has not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791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819" y="2519362"/>
            <a:ext cx="7877594" cy="31877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028" y="1860331"/>
            <a:ext cx="7725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Translate, dimensions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35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480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78" y="2286001"/>
            <a:ext cx="7841956" cy="25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75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493111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41" y="2024062"/>
            <a:ext cx="8093675" cy="363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72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776017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858" y="2686049"/>
            <a:ext cx="7948945" cy="248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2579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5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389" y="1938337"/>
            <a:ext cx="3878974" cy="394194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363" y="2221623"/>
            <a:ext cx="4968887" cy="271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0145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60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68" y="1756540"/>
            <a:ext cx="4141076" cy="42446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666" y="2560582"/>
            <a:ext cx="4745257" cy="1949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157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/>
              <a:t>5</a:t>
            </a:r>
            <a:r>
              <a:rPr lang="en-GB" dirty="0" smtClean="0"/>
              <a:t> Summer Block 5 </a:t>
            </a:r>
            <a:br>
              <a:rPr lang="en-GB" dirty="0" smtClean="0"/>
            </a:br>
            <a:r>
              <a:rPr lang="en-GB" dirty="0" smtClean="0"/>
              <a:t>Geometry: Position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Translation with coordinates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describe and represent the position of a shape following a reflection or translation, using the appropriate language, and know that the shape has not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0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73" y="2627914"/>
            <a:ext cx="8345115" cy="32526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8873" y="1922739"/>
            <a:ext cx="8345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Coordinate, digit, translation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6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480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90" y="1797269"/>
            <a:ext cx="8394402" cy="3878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4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480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657" y="1702676"/>
            <a:ext cx="7434685" cy="403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7351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493111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48" y="2096815"/>
            <a:ext cx="7806577" cy="2680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001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776017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24" y="2345778"/>
            <a:ext cx="8066904" cy="257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515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5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093" y="1709737"/>
            <a:ext cx="4238238" cy="465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8713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60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3" y="1758840"/>
            <a:ext cx="4297089" cy="41061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102" y="2188450"/>
            <a:ext cx="4372721" cy="318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22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493111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450" y="1532431"/>
            <a:ext cx="7615807" cy="422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1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9676" y="776017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69" y="1949832"/>
            <a:ext cx="3765495" cy="36212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2283" y="2434327"/>
            <a:ext cx="4121817" cy="313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78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144" y="712459"/>
            <a:ext cx="7772400" cy="854077"/>
          </a:xfrm>
        </p:spPr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8" y="2053623"/>
            <a:ext cx="3968251" cy="3495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9029" y="2053623"/>
            <a:ext cx="4732545" cy="342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08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1632744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</a:t>
            </a:r>
            <a:r>
              <a:rPr lang="en-GB" dirty="0"/>
              <a:t>5</a:t>
            </a:r>
            <a:r>
              <a:rPr lang="en-GB" dirty="0" smtClean="0"/>
              <a:t> Summer Block 5 </a:t>
            </a:r>
            <a:br>
              <a:rPr lang="en-GB" dirty="0" smtClean="0"/>
            </a:br>
            <a:r>
              <a:rPr lang="en-GB" dirty="0" smtClean="0"/>
              <a:t>Geometry: Position and Direction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3327729"/>
            <a:ext cx="7886700" cy="2621809"/>
          </a:xfrm>
        </p:spPr>
        <p:txBody>
          <a:bodyPr>
            <a:normAutofit fontScale="92500" lnSpcReduction="2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Reflection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err="1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NCLO:Identify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, describe and represent the position of a shape following a reflection or translation, using the appropriate language, and know that the shape has not changed.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87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485" y="807052"/>
            <a:ext cx="7772400" cy="854077"/>
          </a:xfrm>
        </p:spPr>
        <p:txBody>
          <a:bodyPr/>
          <a:lstStyle/>
          <a:p>
            <a:r>
              <a:rPr lang="en-GB" dirty="0"/>
              <a:t>Key </a:t>
            </a:r>
            <a:r>
              <a:rPr lang="en-GB" dirty="0">
                <a:solidFill>
                  <a:srgbClr val="FF0000"/>
                </a:solidFill>
              </a:rPr>
              <a:t>vocabulary</a:t>
            </a:r>
            <a:r>
              <a:rPr lang="en-GB" dirty="0"/>
              <a:t> and questions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125" y="2458928"/>
            <a:ext cx="8063760" cy="33585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7559" y="1875362"/>
            <a:ext cx="7899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Mirror, image, coordinate, reflect, vertical, horizontal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9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54804"/>
            <a:ext cx="7772400" cy="854077"/>
          </a:xfrm>
        </p:spPr>
        <p:txBody>
          <a:bodyPr/>
          <a:lstStyle/>
          <a:p>
            <a:r>
              <a:rPr lang="en-GB" dirty="0" smtClean="0"/>
              <a:t>Fluency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39158"/>
            <a:ext cx="7646200" cy="327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7030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377</TotalTime>
  <Words>303</Words>
  <Application>Microsoft Office PowerPoint</Application>
  <PresentationFormat>On-screen Show (4:3)</PresentationFormat>
  <Paragraphs>53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5 Summer Block 5  Geometry: Position and Direction</vt:lpstr>
      <vt:lpstr>Key vocabulary and questions</vt:lpstr>
      <vt:lpstr>Fluency</vt:lpstr>
      <vt:lpstr>Fluency</vt:lpstr>
      <vt:lpstr>Reasoning and problem solving</vt:lpstr>
      <vt:lpstr>Reasoning and problem solving</vt:lpstr>
      <vt:lpstr>Year 5 Summer Block 5  Geometry: Position and Direction</vt:lpstr>
      <vt:lpstr>Key vocabulary and questions</vt:lpstr>
      <vt:lpstr>Fluency</vt:lpstr>
      <vt:lpstr>Fluency</vt:lpstr>
      <vt:lpstr>Reasoning and problem solving</vt:lpstr>
      <vt:lpstr>Reasoning and problem solving</vt:lpstr>
      <vt:lpstr>Reasoning and problem solving</vt:lpstr>
      <vt:lpstr>Year 5 Summer Block 5  Geometry: Position and Direction</vt:lpstr>
      <vt:lpstr>Key vocabulary and questions</vt:lpstr>
      <vt:lpstr>Fluency</vt:lpstr>
      <vt:lpstr>Fluency</vt:lpstr>
      <vt:lpstr>Reasoning and problem solving</vt:lpstr>
      <vt:lpstr>Reasoning and problem solving</vt:lpstr>
      <vt:lpstr>Year 5 Summer Block 5  Geometry: Position and Direction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5 Summer Block 5  Geometry: Position and Direction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Torlop;e</dc:creator>
  <cp:lastModifiedBy>D Harper</cp:lastModifiedBy>
  <cp:revision>80</cp:revision>
  <dcterms:created xsi:type="dcterms:W3CDTF">2017-06-27T15:09:43Z</dcterms:created>
  <dcterms:modified xsi:type="dcterms:W3CDTF">2018-05-14T10:16:08Z</dcterms:modified>
</cp:coreProperties>
</file>