
<file path=[Content_Types].xml><?xml version="1.0" encoding="utf-8"?>
<Types xmlns="http://schemas.openxmlformats.org/package/2006/content-types">
  <Default Extension="png" ContentType="image/png"/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29"/>
  </p:notesMasterIdLst>
  <p:handoutMasterIdLst>
    <p:handoutMasterId r:id="rId30"/>
  </p:handoutMasterIdLst>
  <p:sldIdLst>
    <p:sldId id="260" r:id="rId3"/>
    <p:sldId id="417" r:id="rId4"/>
    <p:sldId id="310" r:id="rId5"/>
    <p:sldId id="311" r:id="rId6"/>
    <p:sldId id="313" r:id="rId7"/>
    <p:sldId id="314" r:id="rId8"/>
    <p:sldId id="406" r:id="rId9"/>
    <p:sldId id="315" r:id="rId10"/>
    <p:sldId id="433" r:id="rId11"/>
    <p:sldId id="432" r:id="rId12"/>
    <p:sldId id="418" r:id="rId13"/>
    <p:sldId id="316" r:id="rId14"/>
    <p:sldId id="317" r:id="rId15"/>
    <p:sldId id="422" r:id="rId16"/>
    <p:sldId id="434" r:id="rId17"/>
    <p:sldId id="320" r:id="rId18"/>
    <p:sldId id="322" r:id="rId19"/>
    <p:sldId id="435" r:id="rId20"/>
    <p:sldId id="419" r:id="rId21"/>
    <p:sldId id="332" r:id="rId22"/>
    <p:sldId id="323" r:id="rId23"/>
    <p:sldId id="324" r:id="rId24"/>
    <p:sldId id="436" r:id="rId25"/>
    <p:sldId id="326" r:id="rId26"/>
    <p:sldId id="431" r:id="rId27"/>
    <p:sldId id="437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81" autoAdjust="0"/>
    <p:restoredTop sz="95856" autoAdjust="0"/>
  </p:normalViewPr>
  <p:slideViewPr>
    <p:cSldViewPr snapToGrid="0" snapToObjects="1">
      <p:cViewPr varScale="1">
        <p:scale>
          <a:sx n="76" d="100"/>
          <a:sy n="76" d="100"/>
        </p:scale>
        <p:origin x="104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77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80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10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7350" y="1532127"/>
            <a:ext cx="8128000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Year </a:t>
            </a:r>
            <a:r>
              <a:rPr lang="en-GB" dirty="0" smtClean="0"/>
              <a:t>1 </a:t>
            </a:r>
            <a:r>
              <a:rPr lang="en-GB" dirty="0" smtClean="0"/>
              <a:t>Spring Block </a:t>
            </a:r>
            <a:r>
              <a:rPr lang="en-GB" dirty="0" smtClean="0"/>
              <a:t>3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Measurement</a:t>
            </a:r>
            <a:br>
              <a:rPr lang="en-GB" dirty="0" smtClean="0"/>
            </a:br>
            <a:r>
              <a:rPr lang="en-GB" dirty="0" smtClean="0"/>
              <a:t>Length and Height</a:t>
            </a:r>
            <a:endParaRPr lang="en-GB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3254929"/>
            <a:ext cx="7886700" cy="2922034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>
                <a:latin typeface="Segoe Print" panose="02000600000000000000" pitchFamily="2" charset="0"/>
              </a:rPr>
              <a:t>Compare lengths and heights</a:t>
            </a:r>
            <a:endParaRPr lang="en-GB" b="1" dirty="0">
              <a:latin typeface="Segoe Print" panose="02000600000000000000" pitchFamily="2" charset="0"/>
            </a:endParaRPr>
          </a:p>
          <a:p>
            <a:r>
              <a:rPr lang="en-GB" sz="3200" b="1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Compare, describe and solve</a:t>
            </a:r>
          </a:p>
          <a:p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practical problems for:</a:t>
            </a:r>
          </a:p>
          <a:p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lengths and heights (for</a:t>
            </a:r>
          </a:p>
          <a:p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example, long/short,</a:t>
            </a:r>
          </a:p>
          <a:p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longer/shorter,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tall/short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Year </a:t>
            </a:r>
            <a:r>
              <a:rPr lang="en-GB" dirty="0" smtClean="0"/>
              <a:t>1 </a:t>
            </a:r>
            <a:r>
              <a:rPr lang="en-GB" dirty="0" smtClean="0"/>
              <a:t>Spring Block </a:t>
            </a:r>
            <a:r>
              <a:rPr lang="en-GB" dirty="0" smtClean="0"/>
              <a:t>3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Measurement</a:t>
            </a:r>
            <a:br>
              <a:rPr lang="en-GB" dirty="0" smtClean="0"/>
            </a:br>
            <a:r>
              <a:rPr lang="en-GB" dirty="0" smtClean="0"/>
              <a:t>Length and Height</a:t>
            </a:r>
            <a:endParaRPr lang="en-GB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b="1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Measure length 1</a:t>
            </a:r>
            <a:endParaRPr lang="en-GB" sz="3200" b="1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b="1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Measure and begin to record</a:t>
            </a:r>
          </a:p>
          <a:p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lengths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2574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 dirty="0" smtClean="0">
                <a:solidFill>
                  <a:srgbClr val="FF0000"/>
                </a:solidFill>
              </a:rPr>
              <a:t>Vocabulary</a:t>
            </a:r>
            <a:endParaRPr lang="en-GB" sz="4000" dirty="0">
              <a:solidFill>
                <a:srgbClr val="FF0000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002484" y="2581886"/>
            <a:ext cx="7455716" cy="3483354"/>
          </a:xfrm>
        </p:spPr>
        <p:txBody>
          <a:bodyPr/>
          <a:lstStyle/>
          <a:p>
            <a:endParaRPr lang="en-GB" sz="3600" dirty="0"/>
          </a:p>
          <a:p>
            <a:r>
              <a:rPr lang="en-GB" sz="3600" dirty="0" smtClean="0"/>
              <a:t>non-standard units, cubes</a:t>
            </a:r>
            <a:r>
              <a:rPr lang="en-GB" sz="3600" dirty="0"/>
              <a:t>, </a:t>
            </a:r>
            <a:r>
              <a:rPr lang="en-GB" sz="3600" dirty="0" smtClean="0"/>
              <a:t>hands, straws measure, length, height</a:t>
            </a:r>
            <a:r>
              <a:rPr lang="en-GB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8242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9450" y="535133"/>
            <a:ext cx="7772400" cy="854077"/>
          </a:xfrm>
        </p:spPr>
        <p:txBody>
          <a:bodyPr>
            <a:normAutofit fontScale="90000"/>
          </a:bodyPr>
          <a:lstStyle/>
          <a:p>
            <a:r>
              <a:rPr lang="en-GB" sz="4400" dirty="0">
                <a:solidFill>
                  <a:prstClr val="black"/>
                </a:solidFill>
              </a:rPr>
              <a:t>Key </a:t>
            </a:r>
            <a:r>
              <a:rPr lang="en-GB" sz="4400" dirty="0">
                <a:solidFill>
                  <a:srgbClr val="FF0000"/>
                </a:solidFill>
              </a:rPr>
              <a:t>vocabulary</a:t>
            </a:r>
            <a:r>
              <a:rPr lang="en-GB" sz="4400" dirty="0">
                <a:solidFill>
                  <a:prstClr val="black"/>
                </a:solidFill>
              </a:rPr>
              <a:t> and 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338" y="1399263"/>
            <a:ext cx="8630173" cy="3875713"/>
          </a:xfrm>
        </p:spPr>
        <p:txBody>
          <a:bodyPr/>
          <a:lstStyle/>
          <a:p>
            <a:pPr algn="l"/>
            <a:r>
              <a:rPr lang="en-GB" sz="3200" dirty="0"/>
              <a:t>What other things could you use to measure how long a pencil is?</a:t>
            </a:r>
          </a:p>
          <a:p>
            <a:pPr algn="l"/>
            <a:r>
              <a:rPr lang="en-GB" sz="3200" dirty="0"/>
              <a:t>Would you use the same piece of equipment to measure the length of the classroom? Why?</a:t>
            </a:r>
          </a:p>
          <a:p>
            <a:pPr algn="l"/>
            <a:r>
              <a:rPr lang="en-GB" sz="3200" dirty="0"/>
              <a:t>What could you use to measure how tall you are?</a:t>
            </a:r>
          </a:p>
          <a:p>
            <a:pPr algn="l"/>
            <a:r>
              <a:rPr lang="en-GB" sz="3200" dirty="0"/>
              <a:t>How much longer is the pencil than the rubber?</a:t>
            </a:r>
          </a:p>
          <a:p>
            <a:pPr algn="l"/>
            <a:r>
              <a:rPr lang="en-GB" sz="3200" dirty="0"/>
              <a:t>How much shorter is the rubber than the pencil?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32358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065" y="2617364"/>
            <a:ext cx="8124100" cy="290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47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303" y="2381119"/>
            <a:ext cx="7696494" cy="3264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9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sp>
        <p:nvSpPr>
          <p:cNvPr id="5" name="Rectangle 4"/>
          <p:cNvSpPr/>
          <p:nvPr/>
        </p:nvSpPr>
        <p:spPr>
          <a:xfrm>
            <a:off x="7785173" y="2276475"/>
            <a:ext cx="83700" cy="36797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679" y="2276475"/>
            <a:ext cx="7679521" cy="3575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62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98511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473" y="3195605"/>
            <a:ext cx="19053" cy="46679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147" y="1869827"/>
            <a:ext cx="3869049" cy="406957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7704" y="3125363"/>
            <a:ext cx="5766296" cy="2210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16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98511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473" y="3195605"/>
            <a:ext cx="19053" cy="46679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991" y="1938075"/>
            <a:ext cx="4374028" cy="41103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7429" y="2594202"/>
            <a:ext cx="2236277" cy="182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68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Year </a:t>
            </a:r>
            <a:r>
              <a:rPr lang="en-GB" dirty="0" smtClean="0"/>
              <a:t>1 </a:t>
            </a:r>
            <a:r>
              <a:rPr lang="en-GB" dirty="0" smtClean="0"/>
              <a:t>Spring Block </a:t>
            </a:r>
            <a:r>
              <a:rPr lang="en-GB" dirty="0" smtClean="0"/>
              <a:t>3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Measurement</a:t>
            </a:r>
            <a:br>
              <a:rPr lang="en-GB" dirty="0" smtClean="0"/>
            </a:br>
            <a:r>
              <a:rPr lang="en-GB" dirty="0" smtClean="0"/>
              <a:t>Length and Height</a:t>
            </a:r>
            <a:endParaRPr lang="en-GB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b="1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Measure length 2</a:t>
            </a:r>
            <a:endParaRPr lang="en-GB" sz="3200" b="1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b="1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Measure and begin to record</a:t>
            </a:r>
          </a:p>
          <a:p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lengths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8177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1576" y="1449533"/>
            <a:ext cx="7772400" cy="854077"/>
          </a:xfrm>
        </p:spPr>
        <p:txBody>
          <a:bodyPr/>
          <a:lstStyle/>
          <a:p>
            <a:r>
              <a:rPr lang="en-GB" sz="4000" dirty="0" smtClean="0">
                <a:solidFill>
                  <a:srgbClr val="FF0000"/>
                </a:solidFill>
              </a:rPr>
              <a:t>Vocabulary</a:t>
            </a:r>
            <a:endParaRPr lang="en-GB" sz="4000" dirty="0">
              <a:solidFill>
                <a:srgbClr val="FF0000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008776" y="2905751"/>
            <a:ext cx="6858000" cy="2555481"/>
          </a:xfrm>
        </p:spPr>
        <p:txBody>
          <a:bodyPr/>
          <a:lstStyle/>
          <a:p>
            <a:r>
              <a:rPr lang="en-GB" sz="3200" dirty="0"/>
              <a:t>non-standard units, cubes, hands, </a:t>
            </a:r>
            <a:r>
              <a:rPr lang="en-GB" sz="3200" dirty="0" smtClean="0"/>
              <a:t>straws, ruler, vary,  standard unit of measurement, centimetre (cm) measure</a:t>
            </a:r>
            <a:r>
              <a:rPr lang="en-GB" sz="3200" dirty="0"/>
              <a:t>, length, height.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919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 dirty="0" smtClean="0">
                <a:solidFill>
                  <a:srgbClr val="FF0000"/>
                </a:solidFill>
              </a:rPr>
              <a:t>Vocabulary</a:t>
            </a:r>
            <a:endParaRPr lang="en-GB" sz="4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81250"/>
            <a:ext cx="7067550" cy="3371850"/>
          </a:xfrm>
        </p:spPr>
        <p:txBody>
          <a:bodyPr/>
          <a:lstStyle/>
          <a:p>
            <a:endParaRPr lang="en-GB" dirty="0"/>
          </a:p>
          <a:p>
            <a:r>
              <a:rPr lang="en-GB" sz="4000" dirty="0" smtClean="0"/>
              <a:t>length ,long</a:t>
            </a:r>
            <a:r>
              <a:rPr lang="en-GB" sz="4000" dirty="0"/>
              <a:t>, short, longer, shorter, tall, small, taller, </a:t>
            </a:r>
            <a:r>
              <a:rPr lang="en-GB" sz="4000" dirty="0" smtClean="0"/>
              <a:t>smaller, equal, stem sentence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123203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6075" y="845526"/>
            <a:ext cx="7772400" cy="854077"/>
          </a:xfrm>
        </p:spPr>
        <p:txBody>
          <a:bodyPr>
            <a:normAutofit fontScale="90000"/>
          </a:bodyPr>
          <a:lstStyle/>
          <a:p>
            <a:r>
              <a:rPr lang="en-GB" sz="4400" dirty="0">
                <a:solidFill>
                  <a:prstClr val="black"/>
                </a:solidFill>
              </a:rPr>
              <a:t>Key </a:t>
            </a:r>
            <a:r>
              <a:rPr lang="en-GB" sz="4400" dirty="0">
                <a:solidFill>
                  <a:srgbClr val="FF0000"/>
                </a:solidFill>
              </a:rPr>
              <a:t>vocabulary</a:t>
            </a:r>
            <a:r>
              <a:rPr lang="en-GB" sz="4400" dirty="0">
                <a:solidFill>
                  <a:prstClr val="black"/>
                </a:solidFill>
              </a:rPr>
              <a:t> and 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075" y="1894088"/>
            <a:ext cx="8474978" cy="3181252"/>
          </a:xfrm>
        </p:spPr>
        <p:txBody>
          <a:bodyPr/>
          <a:lstStyle/>
          <a:p>
            <a:pPr algn="l"/>
            <a:r>
              <a:rPr lang="en-GB" sz="2800" dirty="0"/>
              <a:t>What do the numbers on the ruler mean? (1 cm </a:t>
            </a:r>
            <a:r>
              <a:rPr lang="en-GB" sz="2800" dirty="0" err="1"/>
              <a:t>etc</a:t>
            </a:r>
            <a:r>
              <a:rPr lang="en-GB" sz="2800" dirty="0"/>
              <a:t>)</a:t>
            </a:r>
          </a:p>
          <a:p>
            <a:pPr algn="l"/>
            <a:r>
              <a:rPr lang="en-GB" sz="2800" dirty="0"/>
              <a:t>Where should we place the end of the object to start measuring?</a:t>
            </a:r>
          </a:p>
          <a:p>
            <a:pPr algn="l"/>
            <a:r>
              <a:rPr lang="en-GB" sz="2800" dirty="0"/>
              <a:t>Does the ruler look like anything else we have used? (number line)</a:t>
            </a:r>
          </a:p>
          <a:p>
            <a:pPr algn="l"/>
            <a:r>
              <a:rPr lang="en-GB" sz="2800" dirty="0"/>
              <a:t>Can you count how many cm the ______ measures?</a:t>
            </a:r>
          </a:p>
          <a:p>
            <a:pPr algn="l"/>
            <a:r>
              <a:rPr lang="en-GB" sz="2800" dirty="0"/>
              <a:t>How does using a ruler help us to compare objects?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67348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099" y="2156056"/>
            <a:ext cx="7561101" cy="3691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78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8258" y="2447749"/>
            <a:ext cx="6455305" cy="3198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80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361" y="2468067"/>
            <a:ext cx="7840400" cy="347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62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98511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473" y="3195605"/>
            <a:ext cx="19053" cy="46679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9903" y="1652588"/>
            <a:ext cx="5238794" cy="4599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88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0299" y="695324"/>
            <a:ext cx="7772400" cy="854077"/>
          </a:xfrm>
        </p:spPr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438" y="1824735"/>
            <a:ext cx="4929537" cy="4265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0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8020" y="577078"/>
            <a:ext cx="7772400" cy="854077"/>
          </a:xfrm>
        </p:spPr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514" y="1785586"/>
            <a:ext cx="3802175" cy="363370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2609" y="1649571"/>
            <a:ext cx="4432832" cy="387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39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>
                <a:solidFill>
                  <a:prstClr val="black"/>
                </a:solidFill>
              </a:rPr>
              <a:t>Key </a:t>
            </a:r>
            <a:r>
              <a:rPr lang="en-GB" sz="4400" dirty="0">
                <a:solidFill>
                  <a:srgbClr val="FF0000"/>
                </a:solidFill>
              </a:rPr>
              <a:t>vocabulary</a:t>
            </a:r>
            <a:r>
              <a:rPr lang="en-GB" sz="4400" dirty="0">
                <a:solidFill>
                  <a:prstClr val="black"/>
                </a:solidFill>
              </a:rPr>
              <a:t> and 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221258"/>
            <a:ext cx="6858000" cy="3718148"/>
          </a:xfrm>
        </p:spPr>
        <p:txBody>
          <a:bodyPr/>
          <a:lstStyle/>
          <a:p>
            <a:r>
              <a:rPr lang="en-GB" sz="3200" dirty="0" smtClean="0"/>
              <a:t>Which </a:t>
            </a:r>
            <a:r>
              <a:rPr lang="en-GB" sz="3200" dirty="0"/>
              <a:t>person is taller/shorter? </a:t>
            </a:r>
          </a:p>
          <a:p>
            <a:r>
              <a:rPr lang="en-GB" sz="3200" dirty="0"/>
              <a:t>Which pencil is shorter/longer? </a:t>
            </a:r>
          </a:p>
          <a:p>
            <a:r>
              <a:rPr lang="en-GB" sz="3200" dirty="0"/>
              <a:t>Are we measuring the height or length of something? </a:t>
            </a:r>
          </a:p>
          <a:p>
            <a:r>
              <a:rPr lang="en-GB" sz="3200" dirty="0"/>
              <a:t>What is the same? What is different? </a:t>
            </a:r>
          </a:p>
          <a:p>
            <a:r>
              <a:rPr lang="en-GB" sz="3200" dirty="0"/>
              <a:t>How can we describe the height of the houses?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6909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098" y="2172749"/>
            <a:ext cx="6651889" cy="3900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38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593" y="2344766"/>
            <a:ext cx="8590814" cy="3284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98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1576" y="585467"/>
            <a:ext cx="7772400" cy="854077"/>
          </a:xfrm>
        </p:spPr>
        <p:txBody>
          <a:bodyPr/>
          <a:lstStyle/>
          <a:p>
            <a:r>
              <a:rPr lang="en-GB" sz="3600" dirty="0" smtClean="0">
                <a:solidFill>
                  <a:prstClr val="black"/>
                </a:solidFill>
              </a:rPr>
              <a:t>Fluency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38" y="1879134"/>
            <a:ext cx="8358276" cy="3884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30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3915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39" y="1830373"/>
            <a:ext cx="4313408" cy="41929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049" y="2753861"/>
            <a:ext cx="3395445" cy="2231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22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3913" y="1225549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6457" y="2373560"/>
            <a:ext cx="6167918" cy="351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23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413" y="1159238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7617" y="2301947"/>
            <a:ext cx="6641859" cy="3184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87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928</TotalTime>
  <Words>353</Words>
  <Application>Microsoft Office PowerPoint</Application>
  <PresentationFormat>On-screen Show (4:3)</PresentationFormat>
  <Paragraphs>64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Calibri</vt:lpstr>
      <vt:lpstr>Gotham</vt:lpstr>
      <vt:lpstr>Gotham Book</vt:lpstr>
      <vt:lpstr>Levenim MT</vt:lpstr>
      <vt:lpstr>Please write me a song</vt:lpstr>
      <vt:lpstr>Segoe Print</vt:lpstr>
      <vt:lpstr>Title slide</vt:lpstr>
      <vt:lpstr>Slides</vt:lpstr>
      <vt:lpstr>Year 1 Spring Block 3  Measurement Length and Height</vt:lpstr>
      <vt:lpstr>Vocabulary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Reasoning and problem solving</vt:lpstr>
      <vt:lpstr>Year 1 Spring Block 3  Measurement Length and Height</vt:lpstr>
      <vt:lpstr>Vocabulary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1 Spring Block 3  Measurement Length and Height</vt:lpstr>
      <vt:lpstr>Vocabulary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Reasoning and problem solving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Ann-Marie</cp:lastModifiedBy>
  <cp:revision>111</cp:revision>
  <dcterms:created xsi:type="dcterms:W3CDTF">2017-06-27T15:09:43Z</dcterms:created>
  <dcterms:modified xsi:type="dcterms:W3CDTF">2018-01-28T10:00:56Z</dcterms:modified>
</cp:coreProperties>
</file>