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72"/>
  </p:notesMasterIdLst>
  <p:handoutMasterIdLst>
    <p:handoutMasterId r:id="rId73"/>
  </p:handoutMasterIdLst>
  <p:sldIdLst>
    <p:sldId id="260" r:id="rId3"/>
    <p:sldId id="272" r:id="rId4"/>
    <p:sldId id="276" r:id="rId5"/>
    <p:sldId id="273" r:id="rId6"/>
    <p:sldId id="275" r:id="rId7"/>
    <p:sldId id="274" r:id="rId8"/>
    <p:sldId id="277" r:id="rId9"/>
    <p:sldId id="383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3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21" r:id="rId46"/>
    <p:sldId id="322" r:id="rId47"/>
    <p:sldId id="338" r:id="rId48"/>
    <p:sldId id="339" r:id="rId49"/>
    <p:sldId id="340" r:id="rId50"/>
    <p:sldId id="341" r:id="rId51"/>
    <p:sldId id="342" r:id="rId52"/>
    <p:sldId id="343" r:id="rId53"/>
    <p:sldId id="344" r:id="rId54"/>
    <p:sldId id="385" r:id="rId55"/>
    <p:sldId id="353" r:id="rId56"/>
    <p:sldId id="354" r:id="rId57"/>
    <p:sldId id="355" r:id="rId58"/>
    <p:sldId id="356" r:id="rId59"/>
    <p:sldId id="357" r:id="rId60"/>
    <p:sldId id="358" r:id="rId61"/>
    <p:sldId id="359" r:id="rId62"/>
    <p:sldId id="386" r:id="rId63"/>
    <p:sldId id="368" r:id="rId64"/>
    <p:sldId id="369" r:id="rId65"/>
    <p:sldId id="370" r:id="rId66"/>
    <p:sldId id="371" r:id="rId67"/>
    <p:sldId id="372" r:id="rId68"/>
    <p:sldId id="373" r:id="rId69"/>
    <p:sldId id="374" r:id="rId70"/>
    <p:sldId id="387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4"/>
    <p:restoredTop sz="66764" autoAdjust="0"/>
  </p:normalViewPr>
  <p:slideViewPr>
    <p:cSldViewPr snapToGrid="0" snapToObjects="1">
      <p:cViewPr varScale="1">
        <p:scale>
          <a:sx n="61" d="100"/>
          <a:sy n="61" d="100"/>
        </p:scale>
        <p:origin x="18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06537-7A6D-AE48-8835-DADFC7FA5A71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69170-F8B4-754D-AD68-32C90554A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5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4DA8E-9E6D-ED4F-B068-49B17AB22E2E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82436-5DD0-124E-81ED-DDD31234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83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45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70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6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570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77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46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70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6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22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09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16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69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83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01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4063999"/>
            <a:ext cx="7886700" cy="211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Sub headings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0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4" y="0"/>
            <a:ext cx="9178209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0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theme" Target="../theme/theme2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66806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11403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" charset="0"/>
          <a:ea typeface="Gotham" charset="0"/>
          <a:cs typeface="Gotham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44000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22806" y="5395912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7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632744"/>
            <a:ext cx="8128000" cy="1325563"/>
          </a:xfrm>
        </p:spPr>
        <p:txBody>
          <a:bodyPr/>
          <a:lstStyle/>
          <a:p>
            <a:r>
              <a:rPr lang="en-GB" dirty="0" smtClean="0"/>
              <a:t>Year 3 Summer Block 3 </a:t>
            </a:r>
            <a:br>
              <a:rPr lang="en-GB" dirty="0" smtClean="0"/>
            </a:br>
            <a:r>
              <a:rPr lang="en-GB" dirty="0" smtClean="0"/>
              <a:t>Properties of Shape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327729"/>
            <a:ext cx="7886700" cy="2621809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Turns and angles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Recognise angles as a property of shape or a description of a turn.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7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485" y="807052"/>
            <a:ext cx="7772400" cy="854077"/>
          </a:xfrm>
        </p:spPr>
        <p:txBody>
          <a:bodyPr/>
          <a:lstStyle/>
          <a:p>
            <a:r>
              <a:rPr lang="en-GB" dirty="0"/>
              <a:t>Key </a:t>
            </a:r>
            <a:r>
              <a:rPr lang="en-GB" dirty="0">
                <a:solidFill>
                  <a:srgbClr val="FF0000"/>
                </a:solidFill>
              </a:rPr>
              <a:t>vocabulary</a:t>
            </a:r>
            <a:r>
              <a:rPr lang="en-GB" dirty="0"/>
              <a:t> and questions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25" y="2486024"/>
            <a:ext cx="8164910" cy="30161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2966" y="1661129"/>
            <a:ext cx="7598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Right-angle, half turn, ¾ turn, full turn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3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42972"/>
            <a:ext cx="7573533" cy="316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01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60" y="2795587"/>
            <a:ext cx="8519519" cy="231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20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731" y="2695575"/>
            <a:ext cx="8255824" cy="260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62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676" y="541602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123" y="1395679"/>
            <a:ext cx="6441856" cy="432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895" y="649397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585" y="1797270"/>
            <a:ext cx="4593020" cy="389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78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144" y="81839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283" y="1004063"/>
            <a:ext cx="4840013" cy="503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97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632744"/>
            <a:ext cx="8128000" cy="1325563"/>
          </a:xfrm>
        </p:spPr>
        <p:txBody>
          <a:bodyPr/>
          <a:lstStyle/>
          <a:p>
            <a:r>
              <a:rPr lang="en-GB" dirty="0" smtClean="0"/>
              <a:t>Year 3 Summer Block 3 </a:t>
            </a:r>
            <a:br>
              <a:rPr lang="en-GB" dirty="0" smtClean="0"/>
            </a:br>
            <a:r>
              <a:rPr lang="en-GB" dirty="0" smtClean="0"/>
              <a:t>Properties of Shape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327729"/>
            <a:ext cx="7886700" cy="2621809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Compare angles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Identify whether angles are greater than or less than a right angle.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561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485" y="807052"/>
            <a:ext cx="7772400" cy="854077"/>
          </a:xfrm>
        </p:spPr>
        <p:txBody>
          <a:bodyPr/>
          <a:lstStyle/>
          <a:p>
            <a:r>
              <a:rPr lang="en-GB" dirty="0"/>
              <a:t>Key </a:t>
            </a:r>
            <a:r>
              <a:rPr lang="en-GB" dirty="0">
                <a:solidFill>
                  <a:srgbClr val="FF0000"/>
                </a:solidFill>
              </a:rPr>
              <a:t>vocabulary</a:t>
            </a:r>
            <a:r>
              <a:rPr lang="en-GB" dirty="0"/>
              <a:t> and questions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39" y="3101043"/>
            <a:ext cx="8271691" cy="23065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4485" y="2304723"/>
            <a:ext cx="8271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Acute, obtuse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026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968" y="1981199"/>
            <a:ext cx="6632442" cy="418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46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485" y="380013"/>
            <a:ext cx="7772400" cy="854077"/>
          </a:xfrm>
        </p:spPr>
        <p:txBody>
          <a:bodyPr/>
          <a:lstStyle/>
          <a:p>
            <a:r>
              <a:rPr lang="en-GB" dirty="0"/>
              <a:t>Key </a:t>
            </a:r>
            <a:r>
              <a:rPr lang="en-GB" dirty="0">
                <a:solidFill>
                  <a:srgbClr val="FF0000"/>
                </a:solidFill>
              </a:rPr>
              <a:t>vocabulary</a:t>
            </a:r>
            <a:r>
              <a:rPr lang="en-GB" dirty="0"/>
              <a:t> and questions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33" y="2333625"/>
            <a:ext cx="7576146" cy="32631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4486" y="1466193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Quarter turn, half turn, full turn, clockwise, anti-clockwise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553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81" y="2957512"/>
            <a:ext cx="7930237" cy="167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20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6" y="2222939"/>
            <a:ext cx="8271300" cy="239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47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676" y="-24634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156" y="1166648"/>
            <a:ext cx="4768418" cy="499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92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144" y="81839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530" y="1337770"/>
            <a:ext cx="5587896" cy="32499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0531" y="4981903"/>
            <a:ext cx="5587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Describe a shape in terms of its angles for a friend to draw.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68762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632744"/>
            <a:ext cx="8128000" cy="1325563"/>
          </a:xfrm>
        </p:spPr>
        <p:txBody>
          <a:bodyPr/>
          <a:lstStyle/>
          <a:p>
            <a:r>
              <a:rPr lang="en-GB" dirty="0" smtClean="0"/>
              <a:t>Year 3 Summer Block 3 </a:t>
            </a:r>
            <a:br>
              <a:rPr lang="en-GB" dirty="0" smtClean="0"/>
            </a:br>
            <a:r>
              <a:rPr lang="en-GB" dirty="0" smtClean="0"/>
              <a:t>Properties of Shape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327729"/>
            <a:ext cx="7886700" cy="2621809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Draw accurately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Draw 2-D shapes and make 3-D shapes using modelling materials.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21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485" y="807052"/>
            <a:ext cx="7772400" cy="854077"/>
          </a:xfrm>
        </p:spPr>
        <p:txBody>
          <a:bodyPr/>
          <a:lstStyle/>
          <a:p>
            <a:r>
              <a:rPr lang="en-GB" dirty="0"/>
              <a:t>Key </a:t>
            </a:r>
            <a:r>
              <a:rPr lang="en-GB" dirty="0">
                <a:solidFill>
                  <a:srgbClr val="FF0000"/>
                </a:solidFill>
              </a:rPr>
              <a:t>vocabulary</a:t>
            </a:r>
            <a:r>
              <a:rPr lang="en-GB" dirty="0"/>
              <a:t> and questions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46" y="2752725"/>
            <a:ext cx="8437963" cy="23868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8731" y="1797269"/>
            <a:ext cx="7740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Millimetres, centimetres, mm, cm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44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676" y="649398"/>
            <a:ext cx="7772400" cy="85407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710" y="1860332"/>
            <a:ext cx="7676663" cy="337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78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292" y="3028950"/>
            <a:ext cx="8303288" cy="192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017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16" y="2443162"/>
            <a:ext cx="7726270" cy="326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3981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676" y="-24634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162" y="1308492"/>
            <a:ext cx="6297693" cy="460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18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13" y="2652711"/>
            <a:ext cx="8342079" cy="278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768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503" y="935916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62" y="2133435"/>
            <a:ext cx="4265082" cy="2864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4344" y="2328022"/>
            <a:ext cx="4270157" cy="24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659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632744"/>
            <a:ext cx="8128000" cy="1325563"/>
          </a:xfrm>
        </p:spPr>
        <p:txBody>
          <a:bodyPr/>
          <a:lstStyle/>
          <a:p>
            <a:r>
              <a:rPr lang="en-GB" dirty="0" smtClean="0"/>
              <a:t>Year 3 Summer Block 3 </a:t>
            </a:r>
            <a:br>
              <a:rPr lang="en-GB" dirty="0" smtClean="0"/>
            </a:br>
            <a:r>
              <a:rPr lang="en-GB" dirty="0" smtClean="0"/>
              <a:t>Properties of Shape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327729"/>
            <a:ext cx="7886700" cy="2621809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Horizontal and vertical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Identify horizontal and vertical lines and pairs of perpendicular and parallel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0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7550" y="380013"/>
            <a:ext cx="7772400" cy="854077"/>
          </a:xfrm>
        </p:spPr>
        <p:txBody>
          <a:bodyPr/>
          <a:lstStyle/>
          <a:p>
            <a:r>
              <a:rPr lang="en-GB" dirty="0"/>
              <a:t>Key </a:t>
            </a:r>
            <a:r>
              <a:rPr lang="en-GB" dirty="0">
                <a:solidFill>
                  <a:srgbClr val="FF0000"/>
                </a:solidFill>
              </a:rPr>
              <a:t>vocabulary</a:t>
            </a:r>
            <a:r>
              <a:rPr lang="en-GB" dirty="0"/>
              <a:t> and questions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94" y="2376486"/>
            <a:ext cx="7966356" cy="34252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3594" y="1661129"/>
            <a:ext cx="7698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Horizontal, vertical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6197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09" y="2457450"/>
            <a:ext cx="7398779" cy="328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970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73" y="2795587"/>
            <a:ext cx="7702335" cy="232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535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00" y="2681287"/>
            <a:ext cx="8127865" cy="264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683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676" y="402404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486" y="1432049"/>
            <a:ext cx="5373762" cy="422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8536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144" y="81839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703" y="1021266"/>
            <a:ext cx="4650828" cy="483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428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632744"/>
            <a:ext cx="8128000" cy="1325563"/>
          </a:xfrm>
        </p:spPr>
        <p:txBody>
          <a:bodyPr/>
          <a:lstStyle/>
          <a:p>
            <a:r>
              <a:rPr lang="en-GB" dirty="0" smtClean="0"/>
              <a:t>Year 3 Summer Block 3 </a:t>
            </a:r>
            <a:br>
              <a:rPr lang="en-GB" dirty="0" smtClean="0"/>
            </a:br>
            <a:r>
              <a:rPr lang="en-GB" dirty="0" smtClean="0"/>
              <a:t>Properties of Shape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327729"/>
            <a:ext cx="7886700" cy="2621809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Parallel and perpendicular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</a:t>
            </a:r>
            <a:r>
              <a:rPr lang="en-GB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Identify </a:t>
            </a:r>
            <a:r>
              <a:rPr lang="en-GB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horizontal and vertical lines and pairs of perpendicular and parallel lines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566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485" y="807052"/>
            <a:ext cx="7772400" cy="854077"/>
          </a:xfrm>
        </p:spPr>
        <p:txBody>
          <a:bodyPr/>
          <a:lstStyle/>
          <a:p>
            <a:r>
              <a:rPr lang="en-GB" dirty="0"/>
              <a:t>Key </a:t>
            </a:r>
            <a:r>
              <a:rPr lang="en-GB" dirty="0">
                <a:solidFill>
                  <a:srgbClr val="FF0000"/>
                </a:solidFill>
              </a:rPr>
              <a:t>vocabulary</a:t>
            </a:r>
            <a:r>
              <a:rPr lang="en-GB" dirty="0"/>
              <a:t> and questions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40" y="2700337"/>
            <a:ext cx="7910549" cy="23919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4485" y="1797269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Parallel and perpendicular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634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424112"/>
            <a:ext cx="7631111" cy="339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7351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257" y="2395537"/>
            <a:ext cx="7281042" cy="318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592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417" y="2857499"/>
            <a:ext cx="7413735" cy="195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434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33" y="2705100"/>
            <a:ext cx="7947108" cy="245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563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676" y="-24634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579" y="882940"/>
            <a:ext cx="4997669" cy="501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7245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9931" y="935916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655" y="2824161"/>
            <a:ext cx="5748952" cy="270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673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144" y="743991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102" y="2083181"/>
            <a:ext cx="5954346" cy="395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917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632744"/>
            <a:ext cx="8128000" cy="1325563"/>
          </a:xfrm>
        </p:spPr>
        <p:txBody>
          <a:bodyPr/>
          <a:lstStyle/>
          <a:p>
            <a:r>
              <a:rPr lang="en-GB" dirty="0" smtClean="0"/>
              <a:t>Year 3 Summer Block 3 </a:t>
            </a:r>
            <a:br>
              <a:rPr lang="en-GB" dirty="0" smtClean="0"/>
            </a:br>
            <a:r>
              <a:rPr lang="en-GB" dirty="0" smtClean="0"/>
              <a:t>Properties of Shape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327729"/>
            <a:ext cx="7886700" cy="2621809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Recognise and describe 2D shapes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Draw 2-D shapes and make 3-D shapes using modelling materials.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112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485" y="807052"/>
            <a:ext cx="7772400" cy="854077"/>
          </a:xfrm>
        </p:spPr>
        <p:txBody>
          <a:bodyPr/>
          <a:lstStyle/>
          <a:p>
            <a:r>
              <a:rPr lang="en-GB" dirty="0"/>
              <a:t>Key </a:t>
            </a:r>
            <a:r>
              <a:rPr lang="en-GB" dirty="0">
                <a:solidFill>
                  <a:srgbClr val="FF0000"/>
                </a:solidFill>
              </a:rPr>
              <a:t>vocabulary</a:t>
            </a:r>
            <a:r>
              <a:rPr lang="en-GB" dirty="0"/>
              <a:t> and questions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0" y="2581274"/>
            <a:ext cx="7840219" cy="31573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3580" y="1922739"/>
            <a:ext cx="8228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Line of symmetry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5307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09" y="2690812"/>
            <a:ext cx="7737044" cy="270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402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539" y="2528887"/>
            <a:ext cx="7529606" cy="291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02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122" y="2738437"/>
            <a:ext cx="7915423" cy="240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18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2795587"/>
            <a:ext cx="8296060" cy="237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960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676" y="-24634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24" y="1167143"/>
            <a:ext cx="4276304" cy="32293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982" y="3742443"/>
            <a:ext cx="3389094" cy="224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2623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144" y="941666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277" y="2522482"/>
            <a:ext cx="6528779" cy="312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8458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144" y="759756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734" y="2219324"/>
            <a:ext cx="5240389" cy="404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624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632744"/>
            <a:ext cx="8128000" cy="1325563"/>
          </a:xfrm>
        </p:spPr>
        <p:txBody>
          <a:bodyPr/>
          <a:lstStyle/>
          <a:p>
            <a:r>
              <a:rPr lang="en-GB" dirty="0" smtClean="0"/>
              <a:t>Year 3 Summer Block 3 </a:t>
            </a:r>
            <a:br>
              <a:rPr lang="en-GB" dirty="0" smtClean="0"/>
            </a:br>
            <a:r>
              <a:rPr lang="en-GB" dirty="0" smtClean="0"/>
              <a:t>Properties of Shape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327729"/>
            <a:ext cx="7886700" cy="2621809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Recognise and describe 3D shapes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Recognise 3D shapes in different orientations and describe them.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74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485" y="807052"/>
            <a:ext cx="7772400" cy="854077"/>
          </a:xfrm>
        </p:spPr>
        <p:txBody>
          <a:bodyPr/>
          <a:lstStyle/>
          <a:p>
            <a:r>
              <a:rPr lang="en-GB" dirty="0"/>
              <a:t>Key </a:t>
            </a:r>
            <a:r>
              <a:rPr lang="en-GB" dirty="0">
                <a:solidFill>
                  <a:srgbClr val="FF0000"/>
                </a:solidFill>
              </a:rPr>
              <a:t>vocabulary</a:t>
            </a:r>
            <a:r>
              <a:rPr lang="en-GB" dirty="0"/>
              <a:t> and questions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72" y="2519362"/>
            <a:ext cx="8324007" cy="30931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3324" y="1803019"/>
            <a:ext cx="77408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Faces, vertices, edges, prism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87183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906" y="2609849"/>
            <a:ext cx="8132485" cy="290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806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18" y="2509837"/>
            <a:ext cx="7630561" cy="305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8591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79" y="2700337"/>
            <a:ext cx="8083561" cy="275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055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676" y="669049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215" y="2347911"/>
            <a:ext cx="5742157" cy="386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21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676" y="-24634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34" y="1917316"/>
            <a:ext cx="3981142" cy="36321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197" y="2724807"/>
            <a:ext cx="4312643" cy="282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780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144" y="775521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180" y="2286001"/>
            <a:ext cx="6868844" cy="351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30100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144" y="365618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169" y="1662112"/>
            <a:ext cx="4082865" cy="449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505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632744"/>
            <a:ext cx="8128000" cy="1325563"/>
          </a:xfrm>
        </p:spPr>
        <p:txBody>
          <a:bodyPr/>
          <a:lstStyle/>
          <a:p>
            <a:r>
              <a:rPr lang="en-GB" dirty="0" smtClean="0"/>
              <a:t>Year 3 Summer Block 3 </a:t>
            </a:r>
            <a:br>
              <a:rPr lang="en-GB" dirty="0" smtClean="0"/>
            </a:br>
            <a:r>
              <a:rPr lang="en-GB" dirty="0" smtClean="0"/>
              <a:t>Properties of Shape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327729"/>
            <a:ext cx="7886700" cy="2621809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Make 3D shapes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Draw 2D shapes and make 3D shapes using modelling materials.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124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485" y="807052"/>
            <a:ext cx="7772400" cy="854077"/>
          </a:xfrm>
        </p:spPr>
        <p:txBody>
          <a:bodyPr/>
          <a:lstStyle/>
          <a:p>
            <a:r>
              <a:rPr lang="en-GB" dirty="0"/>
              <a:t>Key </a:t>
            </a:r>
            <a:r>
              <a:rPr lang="en-GB" dirty="0">
                <a:solidFill>
                  <a:srgbClr val="FF0000"/>
                </a:solidFill>
              </a:rPr>
              <a:t>vocabulary</a:t>
            </a:r>
            <a:r>
              <a:rPr lang="en-GB" dirty="0"/>
              <a:t> and questions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194" y="2352674"/>
            <a:ext cx="7751752" cy="34017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4485" y="1806631"/>
            <a:ext cx="8023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Edges, face, vertex, curved surfaces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9244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676" y="2800350"/>
            <a:ext cx="7614417" cy="210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3336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871" y="2452687"/>
            <a:ext cx="6955148" cy="327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3629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828" y="2681287"/>
            <a:ext cx="7417064" cy="286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7858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676" y="829443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538" y="2133600"/>
            <a:ext cx="5219807" cy="413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84927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144" y="935916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097" y="2967036"/>
            <a:ext cx="6147423" cy="193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45077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144" y="81839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096" y="1329954"/>
            <a:ext cx="5030028" cy="437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24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144" y="81839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375" y="1070202"/>
            <a:ext cx="4934983" cy="485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087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144" y="1327315"/>
            <a:ext cx="7772400" cy="854077"/>
          </a:xfrm>
        </p:spPr>
        <p:txBody>
          <a:bodyPr/>
          <a:lstStyle/>
          <a:p>
            <a:r>
              <a:rPr lang="en-GB" dirty="0" smtClean="0"/>
              <a:t>Reasoning and problem solving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189" y="3063929"/>
            <a:ext cx="4254383" cy="204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80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632744"/>
            <a:ext cx="8128000" cy="1325563"/>
          </a:xfrm>
        </p:spPr>
        <p:txBody>
          <a:bodyPr/>
          <a:lstStyle/>
          <a:p>
            <a:r>
              <a:rPr lang="en-GB" dirty="0" smtClean="0"/>
              <a:t>Year 3 Summer Block 3 </a:t>
            </a:r>
            <a:br>
              <a:rPr lang="en-GB" dirty="0" smtClean="0"/>
            </a:br>
            <a:r>
              <a:rPr lang="en-GB" dirty="0" smtClean="0"/>
              <a:t>Properties of Shape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327729"/>
            <a:ext cx="7886700" cy="2621809"/>
          </a:xfrm>
        </p:spPr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Right angles in shapes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Identify right angles, recognise that 2 right angles make a half turn, 3 make ¾ of a turn and 4 complete the turn.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218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91D87DC-CC0A-A447-94FA-001A51193FBB}" vid="{CC5ADD21-0F54-224E-99B0-3A90D3AF798C}"/>
    </a:ext>
  </a:extLst>
</a:theme>
</file>

<file path=ppt/theme/theme2.xml><?xml version="1.0" encoding="utf-8"?>
<a:theme xmlns:a="http://schemas.openxmlformats.org/drawingml/2006/main" name="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Xavier presentation</Template>
  <TotalTime>449</TotalTime>
  <Words>457</Words>
  <Application>Microsoft Office PowerPoint</Application>
  <PresentationFormat>On-screen Show (4:3)</PresentationFormat>
  <Paragraphs>112</Paragraphs>
  <Slides>69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78" baseType="lpstr">
      <vt:lpstr>Arial</vt:lpstr>
      <vt:lpstr>Calibri</vt:lpstr>
      <vt:lpstr>Gotham</vt:lpstr>
      <vt:lpstr>Gotham Book</vt:lpstr>
      <vt:lpstr>Levenim MT</vt:lpstr>
      <vt:lpstr>Please write me a song</vt:lpstr>
      <vt:lpstr>Segoe Print</vt:lpstr>
      <vt:lpstr>Title slide</vt:lpstr>
      <vt:lpstr>Slides</vt:lpstr>
      <vt:lpstr>Year 3 Summer Block 3  Properties of Shape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3 Summer Block 3  Properties of Shape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3 Summer Block 3  Properties of Shape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3 Summer Block 3  Properties of Shape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3 Summer Block 3  Properties of Shape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3 Summer Block 3  Properties of Shape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3 Summer Block 3  Properties of Shape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3 Summer Block 3  Properties of Shape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3 Summer Block 3  Properties of Shape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Torlop;e</dc:creator>
  <cp:lastModifiedBy>D Harper</cp:lastModifiedBy>
  <cp:revision>74</cp:revision>
  <dcterms:created xsi:type="dcterms:W3CDTF">2017-06-27T15:09:43Z</dcterms:created>
  <dcterms:modified xsi:type="dcterms:W3CDTF">2018-05-17T12:53:47Z</dcterms:modified>
</cp:coreProperties>
</file>