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54"/>
  </p:notesMasterIdLst>
  <p:handoutMasterIdLst>
    <p:handoutMasterId r:id="rId55"/>
  </p:handoutMasterIdLst>
  <p:sldIdLst>
    <p:sldId id="260" r:id="rId3"/>
    <p:sldId id="261" r:id="rId4"/>
    <p:sldId id="304" r:id="rId5"/>
    <p:sldId id="305" r:id="rId6"/>
    <p:sldId id="307" r:id="rId7"/>
    <p:sldId id="308" r:id="rId8"/>
    <p:sldId id="417" r:id="rId9"/>
    <p:sldId id="418" r:id="rId10"/>
    <p:sldId id="311" r:id="rId11"/>
    <p:sldId id="312" r:id="rId12"/>
    <p:sldId id="403" r:id="rId13"/>
    <p:sldId id="404" r:id="rId14"/>
    <p:sldId id="419" r:id="rId15"/>
    <p:sldId id="420" r:id="rId16"/>
    <p:sldId id="316" r:id="rId17"/>
    <p:sldId id="317" r:id="rId18"/>
    <p:sldId id="319" r:id="rId19"/>
    <p:sldId id="320" r:id="rId20"/>
    <p:sldId id="421" r:id="rId21"/>
    <p:sldId id="422" r:id="rId22"/>
    <p:sldId id="323" r:id="rId23"/>
    <p:sldId id="324" r:id="rId24"/>
    <p:sldId id="325" r:id="rId25"/>
    <p:sldId id="406" r:id="rId26"/>
    <p:sldId id="407" r:id="rId27"/>
    <p:sldId id="423" r:id="rId28"/>
    <p:sldId id="424" r:id="rId29"/>
    <p:sldId id="425" r:id="rId30"/>
    <p:sldId id="426" r:id="rId31"/>
    <p:sldId id="427" r:id="rId32"/>
    <p:sldId id="428" r:id="rId33"/>
    <p:sldId id="429" r:id="rId34"/>
    <p:sldId id="430" r:id="rId35"/>
    <p:sldId id="431" r:id="rId36"/>
    <p:sldId id="432" r:id="rId37"/>
    <p:sldId id="433" r:id="rId38"/>
    <p:sldId id="434" r:id="rId39"/>
    <p:sldId id="435" r:id="rId40"/>
    <p:sldId id="436" r:id="rId41"/>
    <p:sldId id="437" r:id="rId42"/>
    <p:sldId id="438" r:id="rId43"/>
    <p:sldId id="439" r:id="rId44"/>
    <p:sldId id="440" r:id="rId45"/>
    <p:sldId id="441" r:id="rId46"/>
    <p:sldId id="442" r:id="rId47"/>
    <p:sldId id="443" r:id="rId48"/>
    <p:sldId id="444" r:id="rId49"/>
    <p:sldId id="445" r:id="rId50"/>
    <p:sldId id="446" r:id="rId51"/>
    <p:sldId id="447" r:id="rId52"/>
    <p:sldId id="448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67350" autoAdjust="0"/>
  </p:normalViewPr>
  <p:slideViewPr>
    <p:cSldViewPr snapToGrid="0" snapToObjects="1">
      <p:cViewPr>
        <p:scale>
          <a:sx n="33" d="100"/>
          <a:sy n="33" d="100"/>
        </p:scale>
        <p:origin x="-242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</a:t>
            </a:r>
            <a:r>
              <a:rPr lang="en-GB" dirty="0" smtClean="0"/>
              <a:t>3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Read and interpret line graphs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Interpret and construct pie charts and line graphs and use these to solve problems.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4425" y="2462213"/>
            <a:ext cx="6858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2552699"/>
            <a:ext cx="6857999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0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09775"/>
            <a:ext cx="685800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581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995488"/>
            <a:ext cx="6029325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95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</a:t>
            </a:r>
            <a:r>
              <a:rPr lang="en-GB" dirty="0" smtClean="0"/>
              <a:t>3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Use line graphs to solve problems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Interpret and construct pie charts and line graphs and use these to solve problems.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025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Read, interpret, graphs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806" y="2800349"/>
            <a:ext cx="6435869" cy="285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75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57425"/>
            <a:ext cx="68580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04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28899"/>
            <a:ext cx="6857999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021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47913"/>
            <a:ext cx="6629400" cy="368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352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4" y="2233613"/>
            <a:ext cx="6600825" cy="370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780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</a:t>
            </a:r>
            <a:r>
              <a:rPr lang="en-GB" dirty="0" smtClean="0"/>
              <a:t>3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Circles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Illustrate and name parts of circles, including radius, diameter and circumference and know that the diameter is twice the radius.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581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Read, interpret, graphs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3045124"/>
            <a:ext cx="6372225" cy="28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circumference, radius, diameter 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2857500"/>
            <a:ext cx="6915149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52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976441"/>
            <a:ext cx="6972300" cy="373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986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457450"/>
            <a:ext cx="660082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43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2457451"/>
            <a:ext cx="65436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882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286001"/>
            <a:ext cx="6343650" cy="3343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5235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28899"/>
            <a:ext cx="7086599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916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19299"/>
            <a:ext cx="665797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2573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</a:t>
            </a:r>
            <a:r>
              <a:rPr lang="en-GB" dirty="0" smtClean="0"/>
              <a:t>3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Read and interpret pie charts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Interpret and construct pie charts and line graphs and use these to solve problems.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58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pie chart, read, interpret.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67049"/>
            <a:ext cx="6972300" cy="2902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36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4" y="2314576"/>
            <a:ext cx="65436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79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57426"/>
            <a:ext cx="6858000" cy="358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68729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38400"/>
            <a:ext cx="685800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910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09775"/>
            <a:ext cx="66294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1636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66913"/>
            <a:ext cx="6857999" cy="403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3720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</a:t>
            </a:r>
            <a:r>
              <a:rPr lang="en-GB" dirty="0" smtClean="0"/>
              <a:t>3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Pie charts and percentages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Interpret and construct pie charts and line graphs and use these to solve problems.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4946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pie chart, read, interpret, percentages.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endParaRPr lang="en-GB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" y="2762249"/>
            <a:ext cx="78867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33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38400"/>
            <a:ext cx="6857999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2717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28938"/>
            <a:ext cx="6858000" cy="29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2264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95488"/>
            <a:ext cx="6858000" cy="414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35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00263"/>
            <a:ext cx="6858000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5790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</a:t>
            </a:r>
            <a:r>
              <a:rPr lang="en-GB" dirty="0" smtClean="0"/>
              <a:t>3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Draw pie charts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Interpret and construct pie charts and line graphs and use these to solve problems.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334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28850"/>
            <a:ext cx="6857999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6277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pie chart, read, interpret, draw.</a:t>
            </a:r>
            <a:endParaRPr lang="en-GB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" y="2828924"/>
            <a:ext cx="7572374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13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86024"/>
            <a:ext cx="665797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16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4" y="2228850"/>
            <a:ext cx="6600825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5309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90725"/>
            <a:ext cx="6858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5873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14538"/>
            <a:ext cx="6572249" cy="412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0324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</a:t>
            </a:r>
            <a:r>
              <a:rPr lang="en-GB" dirty="0" smtClean="0"/>
              <a:t>3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The mean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Calculate the mean as an average.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035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mean, average.</a:t>
            </a:r>
            <a:endParaRPr lang="en-GB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2909888"/>
            <a:ext cx="6743700" cy="305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94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62225"/>
            <a:ext cx="705802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8168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86088"/>
            <a:ext cx="7086600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4452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2686050"/>
            <a:ext cx="68580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917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14538"/>
            <a:ext cx="6858000" cy="387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5265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95488"/>
            <a:ext cx="7086600" cy="41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8404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14538"/>
            <a:ext cx="7086599" cy="401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01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2376488"/>
            <a:ext cx="6858000" cy="356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464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Block </a:t>
            </a:r>
            <a:r>
              <a:rPr lang="en-GB" dirty="0" smtClean="0"/>
              <a:t>3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Draw line graphs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Interpret and construct pie charts and line graphs and use these to solve problems.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955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Read, interpret, graphs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806" y="2800349"/>
            <a:ext cx="6435869" cy="285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1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2371725"/>
            <a:ext cx="65151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8164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458</TotalTime>
  <Words>380</Words>
  <Application>Microsoft Office PowerPoint</Application>
  <PresentationFormat>On-screen Show (4:3)</PresentationFormat>
  <Paragraphs>75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Title slide</vt:lpstr>
      <vt:lpstr>Slides</vt:lpstr>
      <vt:lpstr>Year 6 Block 3 Statistics</vt:lpstr>
      <vt:lpstr>Key vocabulary and questions</vt:lpstr>
      <vt:lpstr>Fluency</vt:lpstr>
      <vt:lpstr>Fluency</vt:lpstr>
      <vt:lpstr>Reasoning and problem solving</vt:lpstr>
      <vt:lpstr>Reasoning and problem solving</vt:lpstr>
      <vt:lpstr>Year 6 Block 3 Statistics</vt:lpstr>
      <vt:lpstr>Key vocabulary and questions</vt:lpstr>
      <vt:lpstr>Fluency</vt:lpstr>
      <vt:lpstr>Fluency</vt:lpstr>
      <vt:lpstr>Reasoning and problem solving</vt:lpstr>
      <vt:lpstr>Reasoning and problem solving</vt:lpstr>
      <vt:lpstr>Year 6 Block 3 Statistics</vt:lpstr>
      <vt:lpstr>Key vocabulary and questions</vt:lpstr>
      <vt:lpstr>Fluency</vt:lpstr>
      <vt:lpstr>Fluency</vt:lpstr>
      <vt:lpstr>Reasoning and problem solving</vt:lpstr>
      <vt:lpstr>Reasoning and problem solving</vt:lpstr>
      <vt:lpstr>Year 6 Block 3 Statistics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6 Block 3 Statistics</vt:lpstr>
      <vt:lpstr>Key vocabulary and questions</vt:lpstr>
      <vt:lpstr>Fluency</vt:lpstr>
      <vt:lpstr>Fluency</vt:lpstr>
      <vt:lpstr>Reasoning and problem solving</vt:lpstr>
      <vt:lpstr>Reasoning and problem solving</vt:lpstr>
      <vt:lpstr>Year 6 Block 3 Statistics</vt:lpstr>
      <vt:lpstr>Key vocabulary and questions</vt:lpstr>
      <vt:lpstr>Fluency</vt:lpstr>
      <vt:lpstr>Fluency</vt:lpstr>
      <vt:lpstr>Reasoning and problem solving</vt:lpstr>
      <vt:lpstr>Reasoning and problem solving</vt:lpstr>
      <vt:lpstr>Year 6 Block 3 Statistics</vt:lpstr>
      <vt:lpstr>Key vocabulary and questions</vt:lpstr>
      <vt:lpstr>Fluency</vt:lpstr>
      <vt:lpstr>Fluency</vt:lpstr>
      <vt:lpstr>Reasoning and problem solving</vt:lpstr>
      <vt:lpstr>Reasoning and problem solving</vt:lpstr>
      <vt:lpstr>Year 6 Block 3 Statistics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Tina Baker</cp:lastModifiedBy>
  <cp:revision>60</cp:revision>
  <dcterms:created xsi:type="dcterms:W3CDTF">2017-06-27T15:09:43Z</dcterms:created>
  <dcterms:modified xsi:type="dcterms:W3CDTF">2018-05-03T10:55:13Z</dcterms:modified>
</cp:coreProperties>
</file>