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5"/>
  </p:notesMasterIdLst>
  <p:handoutMasterIdLst>
    <p:handoutMasterId r:id="rId36"/>
  </p:handoutMasterIdLst>
  <p:sldIdLst>
    <p:sldId id="260" r:id="rId3"/>
    <p:sldId id="261" r:id="rId4"/>
    <p:sldId id="304" r:id="rId5"/>
    <p:sldId id="305" r:id="rId6"/>
    <p:sldId id="306" r:id="rId7"/>
    <p:sldId id="308" r:id="rId8"/>
    <p:sldId id="309" r:id="rId9"/>
    <p:sldId id="328" r:id="rId10"/>
    <p:sldId id="272" r:id="rId11"/>
    <p:sldId id="300" r:id="rId12"/>
    <p:sldId id="310" r:id="rId13"/>
    <p:sldId id="311" r:id="rId14"/>
    <p:sldId id="312" r:id="rId15"/>
    <p:sldId id="313" r:id="rId16"/>
    <p:sldId id="314" r:id="rId17"/>
    <p:sldId id="329" r:id="rId18"/>
    <p:sldId id="279" r:id="rId19"/>
    <p:sldId id="302" r:id="rId20"/>
    <p:sldId id="315" r:id="rId21"/>
    <p:sldId id="317" r:id="rId22"/>
    <p:sldId id="318" r:id="rId23"/>
    <p:sldId id="319" r:id="rId24"/>
    <p:sldId id="320" r:id="rId25"/>
    <p:sldId id="33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3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67350" autoAdjust="0"/>
  </p:normalViewPr>
  <p:slideViewPr>
    <p:cSldViewPr snapToGrid="0" snapToObjects="1">
      <p:cViewPr>
        <p:scale>
          <a:sx n="60" d="100"/>
          <a:sy n="60" d="100"/>
        </p:scale>
        <p:origin x="-1650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3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857376"/>
            <a:ext cx="8128000" cy="1763714"/>
          </a:xfrm>
        </p:spPr>
        <p:txBody>
          <a:bodyPr>
            <a:normAutofit/>
          </a:bodyPr>
          <a:lstStyle/>
          <a:p>
            <a:r>
              <a:rPr lang="en-GB" dirty="0" smtClean="0"/>
              <a:t>Year 4 </a:t>
            </a:r>
            <a:r>
              <a:rPr lang="en-GB" dirty="0" smtClean="0"/>
              <a:t>Summer Block </a:t>
            </a:r>
            <a:r>
              <a:rPr lang="en-GB" dirty="0" smtClean="0"/>
              <a:t>3: </a:t>
            </a:r>
            <a:r>
              <a:rPr lang="en-GB" dirty="0" smtClean="0"/>
              <a:t>Time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Hours, Minutes and Seconds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dirty="0">
                <a:latin typeface="Segoe Print" pitchFamily="2" charset="0"/>
              </a:rPr>
              <a:t>Read, write and convert time</a:t>
            </a:r>
          </a:p>
          <a:p>
            <a:r>
              <a:rPr lang="en-GB" sz="3200" dirty="0">
                <a:latin typeface="Segoe Print" pitchFamily="2" charset="0"/>
              </a:rPr>
              <a:t>between analogue and digital 12-</a:t>
            </a:r>
          </a:p>
          <a:p>
            <a:r>
              <a:rPr lang="en-GB" sz="3200" dirty="0">
                <a:latin typeface="Segoe Print" pitchFamily="2" charset="0"/>
              </a:rPr>
              <a:t>and 24-hour clocks.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08000" y="2382344"/>
            <a:ext cx="6255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Years, months, weeks, days, calendar</a:t>
            </a: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446" y="3239650"/>
            <a:ext cx="7214013" cy="23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13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04" y="2318601"/>
            <a:ext cx="8221717" cy="3451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168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435" y="2400792"/>
            <a:ext cx="7041833" cy="2943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6874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414" y="2686872"/>
            <a:ext cx="6806969" cy="2373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0184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4" y="2255454"/>
            <a:ext cx="3623114" cy="3823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179" y="3211812"/>
            <a:ext cx="4281021" cy="156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006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91" y="2882627"/>
            <a:ext cx="6947954" cy="198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3850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690" y="2357953"/>
            <a:ext cx="5699234" cy="336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0609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Year 4 </a:t>
            </a:r>
            <a:r>
              <a:rPr lang="en-GB" dirty="0" smtClean="0"/>
              <a:t>Summer Block </a:t>
            </a:r>
            <a:r>
              <a:rPr lang="en-GB" dirty="0"/>
              <a:t>3: </a:t>
            </a:r>
            <a:r>
              <a:rPr lang="en-GB" dirty="0" smtClean="0"/>
              <a:t>Time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Analogue to digital- 12 hour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dirty="0">
                <a:latin typeface="Segoe Print" pitchFamily="2" charset="0"/>
              </a:rPr>
              <a:t>Read, write and convert time</a:t>
            </a:r>
          </a:p>
          <a:p>
            <a:r>
              <a:rPr lang="en-GB" sz="3200" dirty="0">
                <a:latin typeface="Segoe Print" pitchFamily="2" charset="0"/>
              </a:rPr>
              <a:t>between analogue and digital 12-</a:t>
            </a:r>
          </a:p>
          <a:p>
            <a:r>
              <a:rPr lang="en-GB" sz="3200" dirty="0">
                <a:latin typeface="Segoe Print" pitchFamily="2" charset="0"/>
              </a:rPr>
              <a:t>and 24-hour clocks.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340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8302" y="2376937"/>
            <a:ext cx="788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Analogue, digital, convert, am, pm 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60" y="2967119"/>
            <a:ext cx="7186342" cy="273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837" y="2421814"/>
            <a:ext cx="6950555" cy="317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67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>
                <a:solidFill>
                  <a:srgbClr val="FF0000"/>
                </a:solidFill>
              </a:rPr>
              <a:t>Hours, minutes, seconds</a:t>
            </a:r>
            <a:endParaRPr lang="en-GB" sz="24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952749"/>
            <a:ext cx="8598812" cy="301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92" y="2581274"/>
            <a:ext cx="5922849" cy="3047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6692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5" y="2947495"/>
            <a:ext cx="8924187" cy="149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3955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171" y="2365155"/>
            <a:ext cx="4347669" cy="364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472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917" y="2770052"/>
            <a:ext cx="5611400" cy="253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0277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493" y="2130152"/>
            <a:ext cx="3518666" cy="4105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41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Year 4 </a:t>
            </a:r>
            <a:r>
              <a:rPr lang="en-GB" dirty="0" smtClean="0"/>
              <a:t>Summer Block </a:t>
            </a:r>
            <a:r>
              <a:rPr lang="en-GB" dirty="0"/>
              <a:t>3: </a:t>
            </a:r>
            <a:r>
              <a:rPr lang="en-GB" dirty="0" smtClean="0"/>
              <a:t>Time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Analogue to digital – 24 hours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dirty="0">
                <a:latin typeface="Segoe Print" pitchFamily="2" charset="0"/>
              </a:rPr>
              <a:t>Read, write and convert time</a:t>
            </a:r>
          </a:p>
          <a:p>
            <a:r>
              <a:rPr lang="en-GB" sz="3200" dirty="0">
                <a:latin typeface="Segoe Print" pitchFamily="2" charset="0"/>
              </a:rPr>
              <a:t>between analogue and digital 12-</a:t>
            </a:r>
          </a:p>
          <a:p>
            <a:r>
              <a:rPr lang="en-GB" sz="3200" dirty="0">
                <a:latin typeface="Segoe Print" pitchFamily="2" charset="0"/>
              </a:rPr>
              <a:t>and 24-hour clocks.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974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08000" y="2366578"/>
            <a:ext cx="788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Analogue, digital, convert, am, </a:t>
            </a:r>
            <a:r>
              <a:rPr lang="en-GB" sz="3200" dirty="0" smtClean="0">
                <a:solidFill>
                  <a:srgbClr val="FF0000"/>
                </a:solidFill>
              </a:rPr>
              <a:t>pm, 24 hour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607" y="3256235"/>
            <a:ext cx="6280150" cy="252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34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094" y="2601310"/>
            <a:ext cx="6690227" cy="2506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923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66" y="2637933"/>
            <a:ext cx="7119863" cy="2391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9974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154" y="2680138"/>
            <a:ext cx="7014567" cy="260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063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976440"/>
            <a:ext cx="7915275" cy="401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4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00" y="2066925"/>
            <a:ext cx="3914610" cy="387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03" y="3347873"/>
            <a:ext cx="3858610" cy="102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4277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527" y="2539727"/>
            <a:ext cx="5017676" cy="2615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2431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311" y="2181225"/>
            <a:ext cx="4206109" cy="388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42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6" y="2514600"/>
            <a:ext cx="8458200" cy="1927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38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55" y="2762249"/>
            <a:ext cx="8316870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76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4" y="2189893"/>
            <a:ext cx="4686299" cy="37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1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229" y="2312170"/>
            <a:ext cx="6358241" cy="314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1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2295525"/>
            <a:ext cx="3718352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48" y="3257809"/>
            <a:ext cx="4371975" cy="1694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04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020050" cy="1325563"/>
          </a:xfrm>
        </p:spPr>
        <p:txBody>
          <a:bodyPr>
            <a:normAutofit/>
          </a:bodyPr>
          <a:lstStyle/>
          <a:p>
            <a:r>
              <a:rPr lang="en-GB" dirty="0"/>
              <a:t>Year 4 </a:t>
            </a:r>
            <a:r>
              <a:rPr lang="en-GB" dirty="0" smtClean="0"/>
              <a:t>Summer Block </a:t>
            </a:r>
            <a:r>
              <a:rPr lang="en-GB" dirty="0"/>
              <a:t>3: </a:t>
            </a:r>
            <a:r>
              <a:rPr lang="en-GB" dirty="0" smtClean="0"/>
              <a:t>Time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Years, months, days and weeks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</a:t>
            </a:r>
            <a:r>
              <a:rPr lang="en-GB" sz="3200" dirty="0" smtClean="0">
                <a:latin typeface="Segoe Print" pitchFamily="2" charset="0"/>
              </a:rPr>
              <a:t>Solve problems involving converting from hours to minutes, minutes to seconds, years to months, weeks to days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82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242</TotalTime>
  <Words>236</Words>
  <Application>Microsoft Office PowerPoint</Application>
  <PresentationFormat>On-screen Show (4:3)</PresentationFormat>
  <Paragraphs>51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Title slide</vt:lpstr>
      <vt:lpstr>Slides</vt:lpstr>
      <vt:lpstr>Year 4 Summer Block 3: Time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4 Summer Block 3: Time 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4 Summer Block 3: Time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4 Summer Block 3: Time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adunne</cp:lastModifiedBy>
  <cp:revision>34</cp:revision>
  <dcterms:created xsi:type="dcterms:W3CDTF">2017-06-27T15:09:43Z</dcterms:created>
  <dcterms:modified xsi:type="dcterms:W3CDTF">2018-04-30T13:51:17Z</dcterms:modified>
</cp:coreProperties>
</file>