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8"/>
  </p:notesMasterIdLst>
  <p:handoutMasterIdLst>
    <p:handoutMasterId r:id="rId69"/>
  </p:handoutMasterIdLst>
  <p:sldIdLst>
    <p:sldId id="378" r:id="rId3"/>
    <p:sldId id="423" r:id="rId4"/>
    <p:sldId id="424" r:id="rId5"/>
    <p:sldId id="425" r:id="rId6"/>
    <p:sldId id="426" r:id="rId7"/>
    <p:sldId id="427" r:id="rId8"/>
    <p:sldId id="428" r:id="rId9"/>
    <p:sldId id="430" r:id="rId10"/>
    <p:sldId id="429" r:id="rId11"/>
    <p:sldId id="431" r:id="rId12"/>
    <p:sldId id="432" r:id="rId13"/>
    <p:sldId id="433" r:id="rId14"/>
    <p:sldId id="434" r:id="rId15"/>
    <p:sldId id="260" r:id="rId16"/>
    <p:sldId id="435" r:id="rId17"/>
    <p:sldId id="436" r:id="rId18"/>
    <p:sldId id="437" r:id="rId19"/>
    <p:sldId id="438" r:id="rId20"/>
    <p:sldId id="439" r:id="rId21"/>
    <p:sldId id="440" r:id="rId22"/>
    <p:sldId id="443" r:id="rId23"/>
    <p:sldId id="441" r:id="rId24"/>
    <p:sldId id="442" r:id="rId25"/>
    <p:sldId id="444" r:id="rId26"/>
    <p:sldId id="445" r:id="rId27"/>
    <p:sldId id="446" r:id="rId28"/>
    <p:sldId id="447" r:id="rId29"/>
    <p:sldId id="450" r:id="rId30"/>
    <p:sldId id="448" r:id="rId31"/>
    <p:sldId id="449" r:id="rId32"/>
    <p:sldId id="451" r:id="rId33"/>
    <p:sldId id="452" r:id="rId34"/>
    <p:sldId id="453" r:id="rId35"/>
    <p:sldId id="454" r:id="rId36"/>
    <p:sldId id="455" r:id="rId37"/>
    <p:sldId id="460" r:id="rId38"/>
    <p:sldId id="456" r:id="rId39"/>
    <p:sldId id="458" r:id="rId40"/>
    <p:sldId id="461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1" r:id="rId49"/>
    <p:sldId id="472" r:id="rId50"/>
    <p:sldId id="473" r:id="rId51"/>
    <p:sldId id="474" r:id="rId52"/>
    <p:sldId id="476" r:id="rId53"/>
    <p:sldId id="477" r:id="rId54"/>
    <p:sldId id="479" r:id="rId55"/>
    <p:sldId id="480" r:id="rId56"/>
    <p:sldId id="481" r:id="rId57"/>
    <p:sldId id="482" r:id="rId58"/>
    <p:sldId id="483" r:id="rId59"/>
    <p:sldId id="485" r:id="rId60"/>
    <p:sldId id="484" r:id="rId61"/>
    <p:sldId id="487" r:id="rId62"/>
    <p:sldId id="488" r:id="rId63"/>
    <p:sldId id="489" r:id="rId64"/>
    <p:sldId id="490" r:id="rId65"/>
    <p:sldId id="492" r:id="rId66"/>
    <p:sldId id="49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5840" autoAdjust="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8851"/>
            <a:ext cx="7886700" cy="2112963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tenths and hundredths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dirty="0" smtClean="0">
                <a:latin typeface="Segoe Print" panose="02000600000000000000" pitchFamily="2" charset="0"/>
              </a:rPr>
              <a:t>To recognise and write decimal equivalents of any number of tenths or hundredths.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8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571750"/>
            <a:ext cx="72104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198668"/>
            <a:ext cx="8134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02" y="2047874"/>
            <a:ext cx="5163900" cy="41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47" y="2738667"/>
            <a:ext cx="652462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63" y="4005719"/>
            <a:ext cx="20193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07517"/>
            <a:ext cx="7994650" cy="2410644"/>
          </a:xfrm>
        </p:spPr>
        <p:txBody>
          <a:bodyPr>
            <a:normAutofit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Tenths on a place value grid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lvl="0"/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To </a:t>
            </a:r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recognise and write decimal equivalents of any number of tenths or hundredths. </a:t>
            </a:r>
            <a:endParaRPr lang="en-GB" sz="3000" i="1" dirty="0">
              <a:solidFill>
                <a:prstClr val="black"/>
              </a:solidFill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81" y="3299653"/>
            <a:ext cx="4767549" cy="24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0" y="2265778"/>
            <a:ext cx="7480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22698"/>
            <a:ext cx="8943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6" y="2281214"/>
            <a:ext cx="8366508" cy="26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1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226832"/>
            <a:ext cx="8553450" cy="33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2374570"/>
            <a:ext cx="4534184" cy="30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66" y="2299648"/>
            <a:ext cx="4159439" cy="33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102838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8" y="2906545"/>
            <a:ext cx="8626525" cy="32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388" y="2383325"/>
            <a:ext cx="733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Decimal, fraction, tenths, hundredths, equivalent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8" y="2482033"/>
            <a:ext cx="4432111" cy="24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67" y="2482034"/>
            <a:ext cx="3799987" cy="314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1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07517"/>
            <a:ext cx="7886700" cy="260171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Tenths on a number line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lvl="0"/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To recognise and write decimal equivalents of any number of tenths or hundredths. </a:t>
            </a:r>
            <a:endParaRPr lang="en-GB" sz="3000" i="1" dirty="0">
              <a:solidFill>
                <a:prstClr val="black"/>
              </a:solidFill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48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2" y="3090364"/>
            <a:ext cx="5828731" cy="23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2283326"/>
            <a:ext cx="7480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7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8" y="2618771"/>
            <a:ext cx="8056442" cy="19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7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21" y="1098788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" y="2617457"/>
            <a:ext cx="8280624" cy="29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4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7731"/>
            <a:ext cx="7623990" cy="37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71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04750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981189"/>
            <a:ext cx="5668408" cy="36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87" y="713768"/>
            <a:ext cx="5483647" cy="70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63" y="1414922"/>
            <a:ext cx="4285352" cy="48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7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07517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1-digit by 10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6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7" y="3446202"/>
            <a:ext cx="7176295" cy="20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7" y="2173928"/>
            <a:ext cx="7480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823" y="2733799"/>
            <a:ext cx="356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</a:t>
            </a:r>
            <a:r>
              <a:rPr lang="en-GB" sz="2800" dirty="0" smtClean="0">
                <a:solidFill>
                  <a:srgbClr val="FF0000"/>
                </a:solidFill>
              </a:rPr>
              <a:t>lace value, divide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3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034" y="811710"/>
            <a:ext cx="7772400" cy="854077"/>
          </a:xfrm>
        </p:spPr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65787"/>
            <a:ext cx="6417860" cy="45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2" y="2176462"/>
            <a:ext cx="7486886" cy="380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9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7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6" y="2292350"/>
            <a:ext cx="7370644" cy="36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05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0" y="2698310"/>
            <a:ext cx="4060007" cy="29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38" y="3101240"/>
            <a:ext cx="4579241" cy="17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5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147762"/>
            <a:ext cx="67913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3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07517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2-digits by 10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50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9" y="1878603"/>
            <a:ext cx="737341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667" y="2422183"/>
            <a:ext cx="58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</a:t>
            </a:r>
            <a:r>
              <a:rPr lang="en-GB" sz="2800" dirty="0" smtClean="0">
                <a:solidFill>
                  <a:srgbClr val="FF0000"/>
                </a:solidFill>
              </a:rPr>
              <a:t>lace value, </a:t>
            </a:r>
            <a:r>
              <a:rPr lang="en-GB" sz="2800" dirty="0" smtClean="0">
                <a:solidFill>
                  <a:srgbClr val="FF0000"/>
                </a:solidFill>
              </a:rPr>
              <a:t>divide, place holder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7" y="3343915"/>
            <a:ext cx="7063461" cy="237383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83556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55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1" y="100394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9" y="1924012"/>
            <a:ext cx="7629239" cy="38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4" y="2106290"/>
            <a:ext cx="7451763" cy="38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4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6168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38" y="1033431"/>
            <a:ext cx="5493343" cy="52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2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2006822"/>
            <a:ext cx="5275358" cy="41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295"/>
            <a:ext cx="7772400" cy="854077"/>
          </a:xfrm>
        </p:spPr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" y="2275965"/>
            <a:ext cx="8657639" cy="28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42" y="3448192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Hundredths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47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5" y="3077908"/>
            <a:ext cx="7731833" cy="2229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665" y="2283326"/>
            <a:ext cx="74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Equal parts, hundredths, exchange, equivalent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8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1" y="100394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34" y="2438374"/>
            <a:ext cx="7454805" cy="26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1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05" y="2137846"/>
            <a:ext cx="6400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6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7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2" y="2292350"/>
            <a:ext cx="7875282" cy="32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0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" y="751201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708464"/>
            <a:ext cx="3952107" cy="44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4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4" y="168512"/>
            <a:ext cx="5972815" cy="7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84" y="932211"/>
            <a:ext cx="4430330" cy="4446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89" y="5588362"/>
            <a:ext cx="3805123" cy="6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6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42" y="3448192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Hundredths as decimals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55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3" y="2184553"/>
            <a:ext cx="79152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5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1" y="26581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10" y="1267535"/>
            <a:ext cx="5794839" cy="48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3999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28" y="1829727"/>
            <a:ext cx="5463018" cy="43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7" y="2724150"/>
            <a:ext cx="7104215" cy="16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0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49" y="2116936"/>
            <a:ext cx="5540151" cy="35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32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974767"/>
            <a:ext cx="5230602" cy="6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5" y="2029157"/>
            <a:ext cx="4943475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139" y="3052540"/>
            <a:ext cx="3353665" cy="22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5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42" y="3448192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Hundredths on a place value grid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1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03" y="3220310"/>
            <a:ext cx="6467475" cy="204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403" y="2283326"/>
            <a:ext cx="632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Hundredth, tenth, equivalent, partition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0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1" y="100394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2206576"/>
            <a:ext cx="73628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7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457450"/>
            <a:ext cx="75152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7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443564"/>
            <a:ext cx="7391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3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378381"/>
            <a:ext cx="4314825" cy="276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28" y="2378381"/>
            <a:ext cx="3804450" cy="27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0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51" y="832821"/>
            <a:ext cx="3665232" cy="54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092"/>
            <a:ext cx="7772400" cy="970771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1716706"/>
            <a:ext cx="5588391" cy="9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0" y="2867019"/>
            <a:ext cx="2319408" cy="23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77" y="2647484"/>
            <a:ext cx="2238517" cy="256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67" y="2805324"/>
            <a:ext cx="2282020" cy="24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74" y="3107923"/>
            <a:ext cx="773602" cy="9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4" y="5281163"/>
            <a:ext cx="4868111" cy="94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42" y="3448192"/>
            <a:ext cx="7886700" cy="2669952"/>
          </a:xfrm>
        </p:spPr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1 or 2 digits by 100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find the effect of dividing a one or two digit number by 10, identifying the value of the digits in the answer as ones, tenths and hundredths.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8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1" y="1216526"/>
            <a:ext cx="795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66" y="2544896"/>
            <a:ext cx="7588750" cy="26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81" y="100394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393644"/>
            <a:ext cx="6172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2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43" y="2161084"/>
            <a:ext cx="7038367" cy="35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15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2083037"/>
            <a:ext cx="41243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9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77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83037"/>
            <a:ext cx="42672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Block </a:t>
            </a:r>
            <a:r>
              <a:rPr lang="en-GB" dirty="0" smtClean="0"/>
              <a:t>4 - 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8851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Tenths as d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ecimals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lvl="0"/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000" dirty="0">
                <a:solidFill>
                  <a:prstClr val="black"/>
                </a:solidFill>
                <a:latin typeface="Segoe Print" panose="02000600000000000000" pitchFamily="2" charset="0"/>
              </a:rPr>
              <a:t>To recognise and write decimal equivalents of any number of tenths or hundredths. </a:t>
            </a:r>
            <a:endParaRPr lang="en-GB" sz="3000" i="1" dirty="0">
              <a:solidFill>
                <a:prstClr val="black"/>
              </a:solidFill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6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5" y="3338870"/>
            <a:ext cx="6058939" cy="2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1598879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6" y="2757783"/>
            <a:ext cx="7480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9" y="2071974"/>
            <a:ext cx="8052132" cy="33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1021</TotalTime>
  <Words>447</Words>
  <Application>Microsoft Office PowerPoint</Application>
  <PresentationFormat>On-screen Show (4:3)</PresentationFormat>
  <Paragraphs>60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year 6 template</vt:lpstr>
      <vt:lpstr>Slides</vt:lpstr>
      <vt:lpstr>Year 4 Spring Block 4 - Decimals</vt:lpstr>
      <vt:lpstr>PowerPoint Presentation</vt:lpstr>
      <vt:lpstr>Fluency</vt:lpstr>
      <vt:lpstr>Fluency</vt:lpstr>
      <vt:lpstr>Reasoning and problem solving</vt:lpstr>
      <vt:lpstr>Reasoning and problem solving</vt:lpstr>
      <vt:lpstr>Year 4 Spring Block 4 - Decimals</vt:lpstr>
      <vt:lpstr>PowerPoint Presentation</vt:lpstr>
      <vt:lpstr>Fluency</vt:lpstr>
      <vt:lpstr>Fluency</vt:lpstr>
      <vt:lpstr>Fluency</vt:lpstr>
      <vt:lpstr>Reasoning and problem solving</vt:lpstr>
      <vt:lpstr>Reasoning and problem solving</vt:lpstr>
      <vt:lpstr>Year 4 Spring Block 4 -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Block 4 - Decimals</vt:lpstr>
      <vt:lpstr>PowerPoint Presentation</vt:lpstr>
      <vt:lpstr>Fluency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Spring Block 4 -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90</cp:revision>
  <dcterms:created xsi:type="dcterms:W3CDTF">2017-06-27T15:09:43Z</dcterms:created>
  <dcterms:modified xsi:type="dcterms:W3CDTF">2018-05-17T10:31:40Z</dcterms:modified>
</cp:coreProperties>
</file>