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3"/>
  </p:notesMasterIdLst>
  <p:handoutMasterIdLst>
    <p:handoutMasterId r:id="rId54"/>
  </p:handoutMasterIdLst>
  <p:sldIdLst>
    <p:sldId id="260" r:id="rId3"/>
    <p:sldId id="451" r:id="rId4"/>
    <p:sldId id="417" r:id="rId5"/>
    <p:sldId id="311" r:id="rId6"/>
    <p:sldId id="313" r:id="rId7"/>
    <p:sldId id="314" r:id="rId8"/>
    <p:sldId id="406" r:id="rId9"/>
    <p:sldId id="315" r:id="rId10"/>
    <p:sldId id="419" r:id="rId11"/>
    <p:sldId id="514" r:id="rId12"/>
    <p:sldId id="506" r:id="rId13"/>
    <p:sldId id="421" r:id="rId14"/>
    <p:sldId id="422" r:id="rId15"/>
    <p:sldId id="423" r:id="rId16"/>
    <p:sldId id="424" r:id="rId17"/>
    <p:sldId id="425" r:id="rId18"/>
    <p:sldId id="427" r:id="rId19"/>
    <p:sldId id="428" r:id="rId20"/>
    <p:sldId id="507" r:id="rId21"/>
    <p:sldId id="429" r:id="rId22"/>
    <p:sldId id="430" r:id="rId23"/>
    <p:sldId id="431" r:id="rId24"/>
    <p:sldId id="432" r:id="rId25"/>
    <p:sldId id="433" r:id="rId26"/>
    <p:sldId id="508" r:id="rId27"/>
    <p:sldId id="509" r:id="rId28"/>
    <p:sldId id="435" r:id="rId29"/>
    <p:sldId id="436" r:id="rId30"/>
    <p:sldId id="510" r:id="rId31"/>
    <p:sldId id="437" r:id="rId32"/>
    <p:sldId id="438" r:id="rId33"/>
    <p:sldId id="439" r:id="rId34"/>
    <p:sldId id="440" r:id="rId35"/>
    <p:sldId id="441" r:id="rId36"/>
    <p:sldId id="511" r:id="rId37"/>
    <p:sldId id="443" r:id="rId38"/>
    <p:sldId id="444" r:id="rId39"/>
    <p:sldId id="512" r:id="rId40"/>
    <p:sldId id="445" r:id="rId41"/>
    <p:sldId id="446" r:id="rId42"/>
    <p:sldId id="447" r:id="rId43"/>
    <p:sldId id="448" r:id="rId44"/>
    <p:sldId id="449" r:id="rId45"/>
    <p:sldId id="453" r:id="rId46"/>
    <p:sldId id="454" r:id="rId47"/>
    <p:sldId id="513" r:id="rId48"/>
    <p:sldId id="455" r:id="rId49"/>
    <p:sldId id="456" r:id="rId50"/>
    <p:sldId id="458" r:id="rId51"/>
    <p:sldId id="46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5856" autoAdjust="0"/>
  </p:normalViewPr>
  <p:slideViewPr>
    <p:cSldViewPr snapToGrid="0" snapToObjects="1">
      <p:cViewPr>
        <p:scale>
          <a:sx n="69" d="100"/>
          <a:sy n="69" d="100"/>
        </p:scale>
        <p:origin x="-125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5 Summer Block </a:t>
            </a:r>
            <a:r>
              <a:rPr lang="en-GB" dirty="0" smtClean="0"/>
              <a:t>4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Measurement - Converting Units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convert between different units of metric measure.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572041"/>
            <a:ext cx="6858000" cy="1655762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m</a:t>
            </a:r>
            <a:r>
              <a:rPr lang="en-GB" sz="2800" dirty="0" smtClean="0">
                <a:solidFill>
                  <a:srgbClr val="FF0000"/>
                </a:solidFill>
              </a:rPr>
              <a:t>illilitres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litres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m</a:t>
            </a:r>
            <a:r>
              <a:rPr lang="en-GB" sz="2800" dirty="0" smtClean="0">
                <a:solidFill>
                  <a:srgbClr val="FF0000"/>
                </a:solidFill>
              </a:rPr>
              <a:t>etres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c</a:t>
            </a:r>
            <a:r>
              <a:rPr lang="en-GB" sz="2800" dirty="0" smtClean="0">
                <a:solidFill>
                  <a:srgbClr val="FF0000"/>
                </a:solidFill>
              </a:rPr>
              <a:t>entimetres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millimetres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59021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1" y="2287300"/>
            <a:ext cx="8038187" cy="346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2295959"/>
            <a:ext cx="8285988" cy="31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8" y="2370858"/>
            <a:ext cx="8654244" cy="27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5" y="2557463"/>
            <a:ext cx="8312973" cy="254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5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50" y="50821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56" y="1461222"/>
            <a:ext cx="3942917" cy="487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472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39" y="1225549"/>
            <a:ext cx="4852987" cy="51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5 Summer Block </a:t>
            </a:r>
            <a:r>
              <a:rPr lang="en-GB" dirty="0"/>
              <a:t>4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Measurement - Converting Units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understand and use approximate equivalences between metric units.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56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6453"/>
            <a:ext cx="7772400" cy="854077"/>
          </a:xfrm>
        </p:spPr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20253"/>
            <a:ext cx="6858000" cy="3637547"/>
          </a:xfrm>
        </p:spPr>
        <p:txBody>
          <a:bodyPr/>
          <a:lstStyle/>
          <a:p>
            <a:pPr lvl="0"/>
            <a:endParaRPr lang="en-GB" sz="2800" dirty="0">
              <a:solidFill>
                <a:srgbClr val="FF0000"/>
              </a:solidFill>
            </a:endParaRP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metres</a:t>
            </a: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centimetres</a:t>
            </a:r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millimetres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" y="2312411"/>
            <a:ext cx="8319498" cy="331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1832" y="1976850"/>
            <a:ext cx="6858000" cy="199409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c</a:t>
            </a:r>
            <a:r>
              <a:rPr lang="en-GB" sz="3200" dirty="0" smtClean="0">
                <a:solidFill>
                  <a:srgbClr val="FF0000"/>
                </a:solidFill>
              </a:rPr>
              <a:t>onvert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metres</a:t>
            </a:r>
          </a:p>
          <a:p>
            <a:r>
              <a:rPr lang="en-GB" sz="3200" dirty="0">
                <a:solidFill>
                  <a:srgbClr val="FF0000"/>
                </a:solidFill>
              </a:rPr>
              <a:t>k</a:t>
            </a:r>
            <a:r>
              <a:rPr lang="en-GB" sz="3200" dirty="0" smtClean="0">
                <a:solidFill>
                  <a:srgbClr val="FF0000"/>
                </a:solidFill>
              </a:rPr>
              <a:t>ilometres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grams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kilograms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millimetres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centimetres</a:t>
            </a: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4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6440"/>
            <a:ext cx="7659832" cy="37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02455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9" y="2900363"/>
            <a:ext cx="7943665" cy="21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0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3264"/>
            <a:ext cx="8380823" cy="33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67" y="1976440"/>
            <a:ext cx="5407169" cy="427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88" y="422093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85" y="1508846"/>
            <a:ext cx="6333260" cy="474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36" y="900690"/>
            <a:ext cx="7772400" cy="85407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01" y="2094633"/>
            <a:ext cx="6312044" cy="40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0690"/>
            <a:ext cx="7772400" cy="85407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29" y="1754767"/>
            <a:ext cx="6478956" cy="43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5 Summer Block 4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Measurement - Converting Units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understand approximate equivalences between common imperial units such as inches, pounds and pints.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4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5789"/>
            <a:ext cx="6858000" cy="3052011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i</a:t>
            </a:r>
            <a:r>
              <a:rPr lang="en-GB" sz="3200" dirty="0" smtClean="0">
                <a:solidFill>
                  <a:srgbClr val="FF0000"/>
                </a:solidFill>
              </a:rPr>
              <a:t>mperial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>
                <a:solidFill>
                  <a:srgbClr val="FF0000"/>
                </a:solidFill>
              </a:rPr>
              <a:t>i</a:t>
            </a:r>
            <a:r>
              <a:rPr lang="en-GB" sz="3200" dirty="0" smtClean="0">
                <a:solidFill>
                  <a:srgbClr val="FF0000"/>
                </a:solidFill>
              </a:rPr>
              <a:t>nches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>
                <a:solidFill>
                  <a:srgbClr val="FF0000"/>
                </a:solidFill>
              </a:rPr>
              <a:t>p</a:t>
            </a:r>
            <a:r>
              <a:rPr lang="en-GB" sz="3200" dirty="0" smtClean="0">
                <a:solidFill>
                  <a:srgbClr val="FF0000"/>
                </a:solidFill>
              </a:rPr>
              <a:t>ounds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>
                <a:solidFill>
                  <a:srgbClr val="FF0000"/>
                </a:solidFill>
              </a:rPr>
              <a:t>p</a:t>
            </a:r>
            <a:r>
              <a:rPr lang="en-GB" sz="3200" dirty="0" smtClean="0">
                <a:solidFill>
                  <a:srgbClr val="FF0000"/>
                </a:solidFill>
              </a:rPr>
              <a:t>ints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>
                <a:solidFill>
                  <a:srgbClr val="FF0000"/>
                </a:solidFill>
              </a:rPr>
              <a:t>a</a:t>
            </a:r>
            <a:r>
              <a:rPr lang="en-GB" sz="3200" dirty="0" smtClean="0">
                <a:solidFill>
                  <a:srgbClr val="FF0000"/>
                </a:solidFill>
              </a:rPr>
              <a:t>pproximate</a:t>
            </a:r>
            <a:endParaRPr lang="en-GB" sz="32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4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" y="2189451"/>
            <a:ext cx="9071208" cy="328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1832" y="2303590"/>
            <a:ext cx="6858000" cy="429837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9" y="2174332"/>
            <a:ext cx="8721679" cy="36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100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1" y="1609725"/>
            <a:ext cx="6924675" cy="428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429"/>
            <a:ext cx="9049231" cy="31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8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" y="2626736"/>
            <a:ext cx="9026237" cy="15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59" y="2243137"/>
            <a:ext cx="5860905" cy="411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11" y="1899804"/>
            <a:ext cx="5854844" cy="42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7" y="2238373"/>
            <a:ext cx="5536848" cy="389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5 Summer Block </a:t>
            </a:r>
            <a:r>
              <a:rPr lang="en-GB" dirty="0"/>
              <a:t>4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Measurement - Converting Units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solve problems involving converting between units of time.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7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c</a:t>
            </a:r>
            <a:r>
              <a:rPr lang="en-GB" sz="3200" dirty="0" smtClean="0">
                <a:solidFill>
                  <a:srgbClr val="FF0000"/>
                </a:solidFill>
              </a:rPr>
              <a:t>onvert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month 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w</a:t>
            </a:r>
            <a:r>
              <a:rPr lang="en-GB" sz="3200" dirty="0" smtClean="0">
                <a:solidFill>
                  <a:srgbClr val="FF0000"/>
                </a:solidFill>
              </a:rPr>
              <a:t>eek</a:t>
            </a:r>
          </a:p>
          <a:p>
            <a:r>
              <a:rPr lang="en-GB" sz="3200" dirty="0">
                <a:solidFill>
                  <a:srgbClr val="FF0000"/>
                </a:solidFill>
              </a:rPr>
              <a:t>s</a:t>
            </a:r>
            <a:r>
              <a:rPr lang="en-GB" sz="3200" dirty="0" smtClean="0">
                <a:solidFill>
                  <a:srgbClr val="FF0000"/>
                </a:solidFill>
              </a:rPr>
              <a:t>econd</a:t>
            </a:r>
          </a:p>
          <a:p>
            <a:r>
              <a:rPr lang="en-GB" sz="3200" dirty="0">
                <a:solidFill>
                  <a:srgbClr val="FF0000"/>
                </a:solidFill>
              </a:rPr>
              <a:t>m</a:t>
            </a:r>
            <a:r>
              <a:rPr lang="en-GB" sz="3200" dirty="0" smtClean="0">
                <a:solidFill>
                  <a:srgbClr val="FF0000"/>
                </a:solidFill>
              </a:rPr>
              <a:t>inute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hour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day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0" y="2486023"/>
            <a:ext cx="8263528" cy="320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3" y="2586904"/>
            <a:ext cx="8778291" cy="2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9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2383846"/>
            <a:ext cx="8853283" cy="292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76439"/>
            <a:ext cx="7918099" cy="359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" y="2537547"/>
            <a:ext cx="8370456" cy="287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2" y="1549401"/>
            <a:ext cx="4232563" cy="502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6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9448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18" y="1533525"/>
            <a:ext cx="4567237" cy="517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1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5 Summer Block </a:t>
            </a:r>
            <a:r>
              <a:rPr lang="en-GB" dirty="0"/>
              <a:t>4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Measurement - Converting Units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solve problems involving converting between units of time.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14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convert</a:t>
            </a:r>
          </a:p>
          <a:p>
            <a:r>
              <a:rPr lang="en-GB" sz="3200" dirty="0">
                <a:solidFill>
                  <a:srgbClr val="FF0000"/>
                </a:solidFill>
              </a:rPr>
              <a:t>month 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week</a:t>
            </a:r>
          </a:p>
          <a:p>
            <a:r>
              <a:rPr lang="en-GB" sz="3200" dirty="0">
                <a:solidFill>
                  <a:srgbClr val="FF0000"/>
                </a:solidFill>
              </a:rPr>
              <a:t>second</a:t>
            </a:r>
          </a:p>
          <a:p>
            <a:r>
              <a:rPr lang="en-GB" sz="3200" dirty="0">
                <a:solidFill>
                  <a:srgbClr val="FF0000"/>
                </a:solidFill>
              </a:rPr>
              <a:t>minute</a:t>
            </a:r>
          </a:p>
          <a:p>
            <a:r>
              <a:rPr lang="en-GB" sz="3200" dirty="0">
                <a:solidFill>
                  <a:srgbClr val="FF0000"/>
                </a:solidFill>
              </a:rPr>
              <a:t>hour</a:t>
            </a:r>
          </a:p>
          <a:p>
            <a:r>
              <a:rPr lang="en-GB" sz="3200" dirty="0">
                <a:solidFill>
                  <a:srgbClr val="FF0000"/>
                </a:solidFill>
              </a:rPr>
              <a:t>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6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" y="2719387"/>
            <a:ext cx="9113390" cy="20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851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9401"/>
            <a:ext cx="7488382" cy="45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2" y="2376489"/>
            <a:ext cx="8295630" cy="30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9" y="2718952"/>
            <a:ext cx="4003605" cy="183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1" y="1866898"/>
            <a:ext cx="4191000" cy="392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2453987"/>
            <a:ext cx="8424999" cy="274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814514"/>
            <a:ext cx="4422198" cy="40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95" y="2629344"/>
            <a:ext cx="4487141" cy="149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804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5" y="2262620"/>
            <a:ext cx="8385603" cy="26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52" y="1976440"/>
            <a:ext cx="5468648" cy="425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40" y="2411990"/>
            <a:ext cx="300971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" y="2159145"/>
            <a:ext cx="4745103" cy="29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5 Summer Block </a:t>
            </a:r>
            <a:r>
              <a:rPr lang="en-GB" dirty="0"/>
              <a:t>4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Measurement - Converting Units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i="1" dirty="0">
                <a:solidFill>
                  <a:prstClr val="black"/>
                </a:solidFill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convert between different units of metric measure.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3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1271</TotalTime>
  <Words>255</Words>
  <Application>Microsoft Office PowerPoint</Application>
  <PresentationFormat>On-screen Show (4:3)</PresentationFormat>
  <Paragraphs>102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Title slide</vt:lpstr>
      <vt:lpstr>Slides</vt:lpstr>
      <vt:lpstr>Year 5 Summer Block 4  Measurement - Converting Units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4  Measurement - Converting Units</vt:lpstr>
      <vt:lpstr>PowerPoint Presentation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4  Measurement - Converting Units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5 Summer Block 4  Measurement - Converting Units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4  Measurement - Converting Units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4  Measurement - Converting Units</vt:lpstr>
      <vt:lpstr>Key vocabulary and questions</vt:lpstr>
      <vt:lpstr>Key vocabulary and questions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Alison Rainbow</cp:lastModifiedBy>
  <cp:revision>122</cp:revision>
  <dcterms:created xsi:type="dcterms:W3CDTF">2017-06-27T15:09:43Z</dcterms:created>
  <dcterms:modified xsi:type="dcterms:W3CDTF">2018-05-08T16:38:57Z</dcterms:modified>
</cp:coreProperties>
</file>