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31"/>
  </p:notesMasterIdLst>
  <p:handoutMasterIdLst>
    <p:handoutMasterId r:id="rId32"/>
  </p:handoutMasterIdLst>
  <p:sldIdLst>
    <p:sldId id="260" r:id="rId3"/>
    <p:sldId id="261" r:id="rId4"/>
    <p:sldId id="304" r:id="rId5"/>
    <p:sldId id="305" r:id="rId6"/>
    <p:sldId id="306" r:id="rId7"/>
    <p:sldId id="308" r:id="rId8"/>
    <p:sldId id="309" r:id="rId9"/>
    <p:sldId id="328" r:id="rId10"/>
    <p:sldId id="272" r:id="rId11"/>
    <p:sldId id="300" r:id="rId12"/>
    <p:sldId id="310" r:id="rId13"/>
    <p:sldId id="311" r:id="rId14"/>
    <p:sldId id="312" r:id="rId15"/>
    <p:sldId id="313" r:id="rId16"/>
    <p:sldId id="314" r:id="rId17"/>
    <p:sldId id="279" r:id="rId18"/>
    <p:sldId id="302" r:id="rId19"/>
    <p:sldId id="315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6" r:id="rId29"/>
    <p:sldId id="32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67350" autoAdjust="0"/>
  </p:normalViewPr>
  <p:slideViewPr>
    <p:cSldViewPr snapToGrid="0" snapToObjects="1">
      <p:cViewPr>
        <p:scale>
          <a:sx n="60" d="100"/>
          <a:sy n="60" d="100"/>
        </p:scale>
        <p:origin x="-1650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37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857376"/>
            <a:ext cx="8128000" cy="1763714"/>
          </a:xfrm>
        </p:spPr>
        <p:txBody>
          <a:bodyPr>
            <a:normAutofit/>
          </a:bodyPr>
          <a:lstStyle/>
          <a:p>
            <a:r>
              <a:rPr lang="en-GB" dirty="0" smtClean="0"/>
              <a:t>Year 4 Summer Block </a:t>
            </a:r>
            <a:r>
              <a:rPr lang="en-GB" dirty="0" smtClean="0"/>
              <a:t>4: Statistics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Interpret charts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Interpret and present discrete  and continuous data using appropriate graphical methods, including bar charts and time graphs. </a:t>
            </a:r>
            <a:endParaRPr lang="en-GB" sz="3200" i="1" dirty="0">
              <a:latin typeface="Segoe Print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68014" y="2382344"/>
            <a:ext cx="85449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Comparison, sum, difference, pictogram,  bar charts, table </a:t>
            </a:r>
            <a:endParaRPr lang="en-GB" sz="2800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01" y="3481552"/>
            <a:ext cx="7389019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313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366" y="2254975"/>
            <a:ext cx="7195690" cy="3420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6168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944" y="2886075"/>
            <a:ext cx="7210391" cy="1985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874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274" y="2774731"/>
            <a:ext cx="7115926" cy="2207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184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78" y="2215383"/>
            <a:ext cx="3668274" cy="3681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341" y="2850274"/>
            <a:ext cx="4090987" cy="213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0006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13" y="1976440"/>
            <a:ext cx="4470838" cy="204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20" y="3250160"/>
            <a:ext cx="3730467" cy="278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850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Year 4 </a:t>
            </a:r>
            <a:r>
              <a:rPr lang="en-GB" dirty="0" smtClean="0"/>
              <a:t>Summer Block </a:t>
            </a:r>
            <a:r>
              <a:rPr lang="en-GB" dirty="0"/>
              <a:t>4</a:t>
            </a:r>
            <a:r>
              <a:rPr lang="en-GB" dirty="0" smtClean="0"/>
              <a:t>: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Introducing line graphs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Solve comparison, sum and difference problems using information presented in bar charts, pictograms, tables and other graphs.</a:t>
            </a:r>
          </a:p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7340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8302" y="2376936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Y axis, x axis, graphs  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64" y="3367580"/>
            <a:ext cx="6871519" cy="2197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88" y="3042249"/>
            <a:ext cx="7758895" cy="170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675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0058" y="2320242"/>
            <a:ext cx="6343156" cy="3148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669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2382344"/>
            <a:ext cx="7886700" cy="3587532"/>
          </a:xfrm>
        </p:spPr>
        <p:txBody>
          <a:bodyPr/>
          <a:lstStyle/>
          <a:p>
            <a:pPr algn="l"/>
            <a:r>
              <a:rPr lang="en-GB" sz="2400" dirty="0" smtClean="0">
                <a:solidFill>
                  <a:srgbClr val="FF0000"/>
                </a:solidFill>
              </a:rPr>
              <a:t>Data, charts, bar  charts, time graphs, scale </a:t>
            </a:r>
            <a:endParaRPr lang="en-GB" sz="2400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98" y="3002838"/>
            <a:ext cx="7710452" cy="268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959" y="2623680"/>
            <a:ext cx="7514241" cy="243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3955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292" y="2168252"/>
            <a:ext cx="3775677" cy="300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5" y="2917935"/>
            <a:ext cx="3577130" cy="2519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472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10279"/>
            <a:ext cx="3593881" cy="2869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981" y="2697984"/>
            <a:ext cx="3258371" cy="2282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277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Year 4 </a:t>
            </a:r>
            <a:r>
              <a:rPr lang="en-GB" dirty="0" smtClean="0"/>
              <a:t>Summer Block </a:t>
            </a:r>
            <a:r>
              <a:rPr lang="en-GB" dirty="0" smtClean="0"/>
              <a:t>4: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Line graphs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Solve comparison, sum and difference problems using information presented in bar charts, pictograms, tables and other graphs.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4974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1056781"/>
            <a:ext cx="8128000" cy="1325563"/>
          </a:xfrm>
        </p:spPr>
        <p:txBody>
          <a:bodyPr/>
          <a:lstStyle/>
          <a:p>
            <a:r>
              <a:rPr lang="en-GB" dirty="0" smtClean="0"/>
              <a:t>Key </a:t>
            </a:r>
            <a:r>
              <a:rPr lang="en-GB" dirty="0" smtClean="0">
                <a:solidFill>
                  <a:srgbClr val="FF0000"/>
                </a:solidFill>
              </a:rPr>
              <a:t>vocabulary</a:t>
            </a:r>
            <a:r>
              <a:rPr lang="en-GB" dirty="0" smtClean="0"/>
              <a:t> and questions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08000" y="2366578"/>
            <a:ext cx="7886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Line graphs, axis, discrete, continuous  </a:t>
            </a: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540" y="3262313"/>
            <a:ext cx="6463903" cy="217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341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690" y="2233612"/>
            <a:ext cx="5839841" cy="358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923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657" y="2824163"/>
            <a:ext cx="6846480" cy="211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997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201" y="2209800"/>
            <a:ext cx="4466075" cy="4097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480" y="3435076"/>
            <a:ext cx="3573432" cy="1940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4277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Reasoning and problem solving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354" y="2181223"/>
            <a:ext cx="4338474" cy="4030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24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317" y="2223645"/>
            <a:ext cx="6353503" cy="3714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14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00" y="3190873"/>
            <a:ext cx="8009900" cy="102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33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Fluency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611" y="2723916"/>
            <a:ext cx="7465589" cy="269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676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974" y="2419348"/>
            <a:ext cx="4272619" cy="3697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51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985" y="2230876"/>
            <a:ext cx="5675587" cy="3564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1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Reasoning and Problem Solving</a:t>
            </a:r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01" y="2371722"/>
            <a:ext cx="4098706" cy="3273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407" y="2429770"/>
            <a:ext cx="4429180" cy="3156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404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020050" cy="1325563"/>
          </a:xfrm>
        </p:spPr>
        <p:txBody>
          <a:bodyPr>
            <a:normAutofit/>
          </a:bodyPr>
          <a:lstStyle/>
          <a:p>
            <a:r>
              <a:rPr lang="en-GB" dirty="0"/>
              <a:t>Year 4 </a:t>
            </a:r>
            <a:r>
              <a:rPr lang="en-GB" dirty="0" smtClean="0"/>
              <a:t>Summer Block </a:t>
            </a:r>
            <a:r>
              <a:rPr lang="en-GB" dirty="0"/>
              <a:t>4</a:t>
            </a:r>
            <a:r>
              <a:rPr lang="en-GB" dirty="0" smtClean="0"/>
              <a:t>: Statistics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Comparison, sum and difference</a:t>
            </a:r>
            <a:endParaRPr lang="en-GB" sz="3200" i="1" dirty="0" smtClean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: Solve comparison, sum and difference problems using information presented in bar charts, pictograms, tables and other graphs.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820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258</TotalTime>
  <Words>232</Words>
  <Application>Microsoft Office PowerPoint</Application>
  <PresentationFormat>On-screen Show (4:3)</PresentationFormat>
  <Paragraphs>41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Title slide</vt:lpstr>
      <vt:lpstr>Slides</vt:lpstr>
      <vt:lpstr>Year 4 Summer Block 4: Statistics 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Reasoning and Problem Solving</vt:lpstr>
      <vt:lpstr>Year 4 Summer Block 4: Statistics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4 Summer Block 4: Statistics</vt:lpstr>
      <vt:lpstr>Key vocabulary and questions</vt:lpstr>
      <vt:lpstr>Fluency</vt:lpstr>
      <vt:lpstr>Fluency</vt:lpstr>
      <vt:lpstr>Fluency</vt:lpstr>
      <vt:lpstr>Reasoning and problem solving</vt:lpstr>
      <vt:lpstr>Reasoning and problem solving</vt:lpstr>
      <vt:lpstr>Year 4 Summer Block 4: Statistics</vt:lpstr>
      <vt:lpstr>Key vocabulary and questions</vt:lpstr>
      <vt:lpstr>Fluency</vt:lpstr>
      <vt:lpstr>Fluency</vt:lpstr>
      <vt:lpstr>Reasoning and problem solving</vt:lpstr>
      <vt:lpstr>Reasoning and problem solving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adunne</cp:lastModifiedBy>
  <cp:revision>36</cp:revision>
  <dcterms:created xsi:type="dcterms:W3CDTF">2017-06-27T15:09:43Z</dcterms:created>
  <dcterms:modified xsi:type="dcterms:W3CDTF">2018-04-30T14:10:23Z</dcterms:modified>
</cp:coreProperties>
</file>