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48"/>
  </p:notesMasterIdLst>
  <p:handoutMasterIdLst>
    <p:handoutMasterId r:id="rId49"/>
  </p:handoutMasterIdLst>
  <p:sldIdLst>
    <p:sldId id="260" r:id="rId3"/>
    <p:sldId id="261" r:id="rId4"/>
    <p:sldId id="304" r:id="rId5"/>
    <p:sldId id="305" r:id="rId6"/>
    <p:sldId id="306" r:id="rId7"/>
    <p:sldId id="308" r:id="rId8"/>
    <p:sldId id="309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 varScale="1">
        <p:scale>
          <a:sx n="61" d="100"/>
          <a:sy n="61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Identify angles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identify acute and obtuse angles and compare and order angles up to two right angles by size.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09" y="3087249"/>
            <a:ext cx="7949591" cy="27617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6409" y="2382344"/>
            <a:ext cx="768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Rotate, horizontal, compare, right angle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680" y="2795586"/>
            <a:ext cx="7787477" cy="221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6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08" y="2614611"/>
            <a:ext cx="6913623" cy="291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57" y="2576511"/>
            <a:ext cx="7196458" cy="286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942" y="444446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484" y="1466849"/>
            <a:ext cx="3931316" cy="49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68286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656" y="1333499"/>
            <a:ext cx="3704732" cy="492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Triangles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 and classify geometric shapes, including quadrilaterals and triangles, based on their properties and sizes.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03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29" y="3079530"/>
            <a:ext cx="6463266" cy="28798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4829" y="2382344"/>
            <a:ext cx="6463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Isosceles, scalene, equilateral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063" y="2571750"/>
            <a:ext cx="7575496" cy="278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731" y="2159876"/>
            <a:ext cx="6916350" cy="351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373491"/>
            <a:ext cx="8170528" cy="23966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8000" y="2616307"/>
            <a:ext cx="817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Degrees, acute, obtuse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58" y="2947987"/>
            <a:ext cx="5502704" cy="236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3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273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4831" y="1528042"/>
            <a:ext cx="4071376" cy="446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6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979" y="2609850"/>
            <a:ext cx="5966684" cy="301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0570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870" y="1831920"/>
            <a:ext cx="4485944" cy="445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Quadrilaterals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 and classify geometric shapes, including quadrilaterals and triangles, based on their properties and sizes.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022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1" y="3507051"/>
            <a:ext cx="7201338" cy="22821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2173" y="2552943"/>
            <a:ext cx="7973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Quadrilateral, polygon, rectangle, parallelogram, trapezium, rhombus, square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66" y="2495550"/>
            <a:ext cx="7334408" cy="292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98" y="2276474"/>
            <a:ext cx="6998993" cy="347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388" y="3162299"/>
            <a:ext cx="7855869" cy="90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7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695324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390" y="1709736"/>
            <a:ext cx="4070582" cy="449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31" y="3043237"/>
            <a:ext cx="8166395" cy="192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322" y="2476499"/>
            <a:ext cx="4876353" cy="299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Lines of symmetry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Identify lines of symmetry in 2D shapes presented in different orientations.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95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276436"/>
            <a:ext cx="7359646" cy="25568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8000" y="2567010"/>
            <a:ext cx="7359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Symmetrical, line of symmetry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17" y="2824162"/>
            <a:ext cx="7611772" cy="207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04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450" y="2466974"/>
            <a:ext cx="7074717" cy="306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46" y="2586037"/>
            <a:ext cx="6837911" cy="30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479" y="1976440"/>
            <a:ext cx="3942158" cy="408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033" y="2552699"/>
            <a:ext cx="5212388" cy="282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738" y="2814637"/>
            <a:ext cx="4903076" cy="197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Complete a symmetric figure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Complete a simple symmetric figure with respect to a specific line of symmetry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87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119" y="2366962"/>
            <a:ext cx="6403799" cy="324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293" y="2985429"/>
            <a:ext cx="6495396" cy="30369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0293" y="2270234"/>
            <a:ext cx="5525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Extend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3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01" y="2500312"/>
            <a:ext cx="6634516" cy="290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09" y="2647949"/>
            <a:ext cx="7463174" cy="264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40" y="2795587"/>
            <a:ext cx="8124573" cy="242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369" y="2347912"/>
            <a:ext cx="5153321" cy="339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537" y="2390774"/>
            <a:ext cx="5140932" cy="33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7" y="2700337"/>
            <a:ext cx="7539562" cy="250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85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671" y="1254179"/>
            <a:ext cx="3476629" cy="508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1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3273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021" y="1904999"/>
            <a:ext cx="4288187" cy="413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23" y="2735911"/>
            <a:ext cx="6520298" cy="261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4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5: Geometry – properties of shape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Compare and order angles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identify acute and obtuse angles and compare and order angles up to two right angles by size.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71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282</TotalTime>
  <Words>329</Words>
  <Application>Microsoft Office PowerPoint</Application>
  <PresentationFormat>On-screen Show (4:3)</PresentationFormat>
  <Paragraphs>63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5: Geometry – properties of shape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40</cp:revision>
  <dcterms:created xsi:type="dcterms:W3CDTF">2017-06-27T15:09:43Z</dcterms:created>
  <dcterms:modified xsi:type="dcterms:W3CDTF">2018-05-11T14:45:18Z</dcterms:modified>
</cp:coreProperties>
</file>