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6"/>
  </p:notesMasterIdLst>
  <p:handoutMasterIdLst>
    <p:handoutMasterId r:id="rId27"/>
  </p:handoutMasterIdLst>
  <p:sldIdLst>
    <p:sldId id="260" r:id="rId3"/>
    <p:sldId id="261" r:id="rId4"/>
    <p:sldId id="304" r:id="rId5"/>
    <p:sldId id="305" r:id="rId6"/>
    <p:sldId id="306" r:id="rId7"/>
    <p:sldId id="307" r:id="rId8"/>
    <p:sldId id="308" r:id="rId9"/>
    <p:sldId id="32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24" r:id="rId18"/>
    <p:sldId id="316" r:id="rId19"/>
    <p:sldId id="317" r:id="rId20"/>
    <p:sldId id="318" r:id="rId21"/>
    <p:sldId id="319" r:id="rId22"/>
    <p:sldId id="320" r:id="rId23"/>
    <p:sldId id="321" r:id="rId24"/>
    <p:sldId id="32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 varScale="1">
        <p:scale>
          <a:sx n="61" d="100"/>
          <a:sy n="61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09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25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5 </a:t>
            </a:r>
            <a:br>
              <a:rPr lang="en-GB" dirty="0" smtClean="0"/>
            </a:br>
            <a:r>
              <a:rPr lang="en-GB" dirty="0" smtClean="0"/>
              <a:t>Measurement: Money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Recognising coins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 and know the value of different denominations of coins and notes.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>
            <a:normAutofit/>
          </a:bodyPr>
          <a:lstStyle/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06" y="2547936"/>
            <a:ext cx="7242993" cy="308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1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13" y="2652712"/>
            <a:ext cx="8648391" cy="286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7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969" y="2519362"/>
            <a:ext cx="5897371" cy="348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64" y="2396359"/>
            <a:ext cx="7201774" cy="34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489" y="5750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855" y="1162050"/>
            <a:ext cx="3683445" cy="509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103" y="2686049"/>
            <a:ext cx="7245051" cy="345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81839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684" y="1150883"/>
            <a:ext cx="5883158" cy="526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5 </a:t>
            </a:r>
            <a:br>
              <a:rPr lang="en-GB" dirty="0" smtClean="0"/>
            </a:br>
            <a:r>
              <a:rPr lang="en-GB" dirty="0" smtClean="0"/>
              <a:t>Measurement: Money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Counting in coins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 and know the value of different denominations of coins and notes.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129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>
            <a:normAutofit/>
          </a:bodyPr>
          <a:lstStyle/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95" y="2652712"/>
            <a:ext cx="7934364" cy="258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01" y="2191408"/>
            <a:ext cx="8043195" cy="364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>
            <a:normAutofit/>
          </a:bodyPr>
          <a:lstStyle/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17" y="2452687"/>
            <a:ext cx="7975207" cy="314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26" y="2724149"/>
            <a:ext cx="7251584" cy="320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32" y="2505074"/>
            <a:ext cx="7115367" cy="336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35" y="2423455"/>
            <a:ext cx="5727516" cy="23219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48" y="2853559"/>
            <a:ext cx="2408299" cy="262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1072"/>
            <a:ext cx="5684456" cy="37896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899" y="2650577"/>
            <a:ext cx="32099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52" y="2771774"/>
            <a:ext cx="7455709" cy="20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54" y="2824162"/>
            <a:ext cx="7741473" cy="214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497" y="2152649"/>
            <a:ext cx="6800941" cy="371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240" y="2166937"/>
            <a:ext cx="4952286" cy="387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32" y="2571750"/>
            <a:ext cx="6412952" cy="349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004" y="0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633" y="1281112"/>
            <a:ext cx="3667142" cy="483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4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1 Summer Block </a:t>
            </a:r>
            <a:r>
              <a:rPr lang="en-GB" dirty="0" smtClean="0"/>
              <a:t>5 </a:t>
            </a:r>
            <a:br>
              <a:rPr lang="en-GB" dirty="0" smtClean="0"/>
            </a:br>
            <a:r>
              <a:rPr lang="en-GB" dirty="0" smtClean="0"/>
              <a:t>Measurement: Money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Recognising notes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Recognise and know the value of different denominations of coins and notes.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879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478</TotalTime>
  <Words>123</Words>
  <Application>Microsoft Office PowerPoint</Application>
  <PresentationFormat>On-screen Show (4:3)</PresentationFormat>
  <Paragraphs>35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1 Summer Block 5  Measurement: Money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Summer Block 5  Measurement: Money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1 Summer Block 5  Measurement: Money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64</cp:revision>
  <dcterms:created xsi:type="dcterms:W3CDTF">2017-06-27T15:09:43Z</dcterms:created>
  <dcterms:modified xsi:type="dcterms:W3CDTF">2018-05-09T13:41:04Z</dcterms:modified>
</cp:coreProperties>
</file>