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26"/>
  </p:notesMasterIdLst>
  <p:handoutMasterIdLst>
    <p:handoutMasterId r:id="rId27"/>
  </p:handoutMasterIdLst>
  <p:sldIdLst>
    <p:sldId id="260" r:id="rId3"/>
    <p:sldId id="261" r:id="rId4"/>
    <p:sldId id="304" r:id="rId5"/>
    <p:sldId id="305" r:id="rId6"/>
    <p:sldId id="306" r:id="rId7"/>
    <p:sldId id="307" r:id="rId8"/>
    <p:sldId id="308" r:id="rId9"/>
    <p:sldId id="323" r:id="rId10"/>
    <p:sldId id="309" r:id="rId11"/>
    <p:sldId id="310" r:id="rId12"/>
    <p:sldId id="311" r:id="rId13"/>
    <p:sldId id="312" r:id="rId14"/>
    <p:sldId id="313" r:id="rId15"/>
    <p:sldId id="314" r:id="rId16"/>
    <p:sldId id="315" r:id="rId17"/>
    <p:sldId id="324" r:id="rId18"/>
    <p:sldId id="316" r:id="rId19"/>
    <p:sldId id="317" r:id="rId20"/>
    <p:sldId id="318" r:id="rId21"/>
    <p:sldId id="319" r:id="rId22"/>
    <p:sldId id="320" r:id="rId23"/>
    <p:sldId id="321" r:id="rId24"/>
    <p:sldId id="32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8E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67350" autoAdjust="0"/>
  </p:normalViewPr>
  <p:slideViewPr>
    <p:cSldViewPr snapToGrid="0" snapToObjects="1">
      <p:cViewPr varScale="1">
        <p:scale>
          <a:sx n="61" d="100"/>
          <a:sy n="61" d="100"/>
        </p:scale>
        <p:origin x="184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5/9/2018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87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09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2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0"/>
            <a:ext cx="9178209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5 </a:t>
            </a:r>
            <a:br>
              <a:rPr lang="en-GB" dirty="0" smtClean="0"/>
            </a:br>
            <a:r>
              <a:rPr lang="en-GB" dirty="0" smtClean="0"/>
              <a:t>Measurement: Money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Recognising coins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 and know the value of different denominations of coins and notes.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670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>
            <a:normAutofit/>
          </a:bodyPr>
          <a:lstStyle/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3506" y="2547936"/>
            <a:ext cx="7242993" cy="3080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815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13" y="2652712"/>
            <a:ext cx="8648391" cy="286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37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969" y="2519362"/>
            <a:ext cx="5897371" cy="348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56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864" y="2396359"/>
            <a:ext cx="7201774" cy="346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33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0489" y="5750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855" y="1162050"/>
            <a:ext cx="3683445" cy="509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7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103" y="2686049"/>
            <a:ext cx="7245051" cy="3456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6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9676" y="81839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684" y="1150883"/>
            <a:ext cx="5883158" cy="5265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5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5 </a:t>
            </a:r>
            <a:br>
              <a:rPr lang="en-GB" dirty="0" smtClean="0"/>
            </a:br>
            <a:r>
              <a:rPr lang="en-GB" dirty="0" smtClean="0"/>
              <a:t>Measurement: Money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Counting in coins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 and know the value of different denominations of coins and notes.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3129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>
            <a:normAutofit/>
          </a:bodyPr>
          <a:lstStyle/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195" y="2652712"/>
            <a:ext cx="7934364" cy="258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401" y="2191408"/>
            <a:ext cx="8043195" cy="3641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0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8000" y="1056781"/>
            <a:ext cx="8128000" cy="1325563"/>
          </a:xfrm>
        </p:spPr>
        <p:txBody>
          <a:bodyPr/>
          <a:lstStyle/>
          <a:p>
            <a:r>
              <a:rPr lang="en-GB" dirty="0" smtClean="0"/>
              <a:t>Key </a:t>
            </a:r>
            <a:r>
              <a:rPr lang="en-GB" dirty="0" smtClean="0">
                <a:solidFill>
                  <a:srgbClr val="FF0000"/>
                </a:solidFill>
              </a:rPr>
              <a:t>vocabulary</a:t>
            </a:r>
            <a:r>
              <a:rPr lang="en-GB" dirty="0" smtClean="0"/>
              <a:t> and questions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2382344"/>
            <a:ext cx="7886700" cy="3587532"/>
          </a:xfrm>
        </p:spPr>
        <p:txBody>
          <a:bodyPr>
            <a:normAutofit/>
          </a:bodyPr>
          <a:lstStyle/>
          <a:p>
            <a:pPr algn="l"/>
            <a:endParaRPr lang="en-GB" sz="2400" dirty="0"/>
          </a:p>
          <a:p>
            <a:pPr algn="l"/>
            <a:endParaRPr lang="en-GB" sz="2400" dirty="0"/>
          </a:p>
          <a:p>
            <a:pPr algn="l"/>
            <a:endParaRPr lang="en-GB" sz="24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917" y="2452687"/>
            <a:ext cx="7975207" cy="314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80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126" y="2724149"/>
            <a:ext cx="7251584" cy="320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63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032" y="2505074"/>
            <a:ext cx="7115367" cy="33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1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135" y="2423455"/>
            <a:ext cx="5727516" cy="232196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048" y="2853559"/>
            <a:ext cx="2408299" cy="2628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86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281072"/>
            <a:ext cx="5684456" cy="378963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8899" y="2650577"/>
            <a:ext cx="320992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50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352" y="2771774"/>
            <a:ext cx="7455709" cy="209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87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854" y="2824162"/>
            <a:ext cx="7741473" cy="214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62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Fluency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497" y="2152649"/>
            <a:ext cx="6800941" cy="371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29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240" y="2166937"/>
            <a:ext cx="4952286" cy="387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5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32" y="2571750"/>
            <a:ext cx="6412952" cy="3497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4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004" y="0"/>
            <a:ext cx="7772400" cy="854077"/>
          </a:xfrm>
        </p:spPr>
        <p:txBody>
          <a:bodyPr/>
          <a:lstStyle/>
          <a:p>
            <a:r>
              <a:rPr lang="en-GB" dirty="0"/>
              <a:t>Reasoning and problem solving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3633" y="1281112"/>
            <a:ext cx="3667142" cy="483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94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Year 1 Summer Block </a:t>
            </a:r>
            <a:r>
              <a:rPr lang="en-GB" dirty="0" smtClean="0"/>
              <a:t>5 </a:t>
            </a:r>
            <a:br>
              <a:rPr lang="en-GB" dirty="0" smtClean="0"/>
            </a:br>
            <a:r>
              <a:rPr lang="en-GB" dirty="0" smtClean="0"/>
              <a:t>Measurement: Money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Recognising notes</a:t>
            </a:r>
            <a:endParaRPr lang="en-GB" sz="3200" i="1" dirty="0" smtClean="0">
              <a:latin typeface="Segoe Print" panose="02000600000000000000" pitchFamily="2" charset="0"/>
              <a:ea typeface="Please write me a song" panose="02000603000000000000" pitchFamily="2" charset="0"/>
              <a:cs typeface="Levenim MT" panose="02010502060101010101" pitchFamily="2" charset="-79"/>
            </a:endParaRPr>
          </a:p>
          <a:p>
            <a:r>
              <a:rPr lang="en-GB" sz="3200" i="1" dirty="0" smtClean="0">
                <a:latin typeface="Segoe Print" panose="02000600000000000000" pitchFamily="2" charset="0"/>
                <a:ea typeface="Please write me a song" panose="02000603000000000000" pitchFamily="2" charset="0"/>
                <a:cs typeface="Levenim MT" panose="02010502060101010101" pitchFamily="2" charset="-79"/>
              </a:rPr>
              <a:t>NCLO: Recognise and know the value of different denominations of coins and notes.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28797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478</TotalTime>
  <Words>123</Words>
  <Application>Microsoft Office PowerPoint</Application>
  <PresentationFormat>On-screen Show (4:3)</PresentationFormat>
  <Paragraphs>35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2" baseType="lpstr">
      <vt:lpstr>Arial</vt:lpstr>
      <vt:lpstr>Calibri</vt:lpstr>
      <vt:lpstr>Gotham</vt:lpstr>
      <vt:lpstr>Gotham Book</vt:lpstr>
      <vt:lpstr>Levenim MT</vt:lpstr>
      <vt:lpstr>Please write me a song</vt:lpstr>
      <vt:lpstr>Segoe Print</vt:lpstr>
      <vt:lpstr>Title slide</vt:lpstr>
      <vt:lpstr>Slides</vt:lpstr>
      <vt:lpstr>Year 1 Summer Block 5  Measurement: Money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Summer Block 5  Measurement: Money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  <vt:lpstr>Reasoning and problem solving</vt:lpstr>
      <vt:lpstr>Year 1 Summer Block 5  Measurement: Money</vt:lpstr>
      <vt:lpstr>Key vocabulary and questions</vt:lpstr>
      <vt:lpstr>Fluency</vt:lpstr>
      <vt:lpstr>Fluency</vt:lpstr>
      <vt:lpstr>Fluency</vt:lpstr>
      <vt:lpstr>Reasoning and problem solving</vt:lpstr>
      <vt:lpstr>Reasoning and problem solving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D Harper</cp:lastModifiedBy>
  <cp:revision>64</cp:revision>
  <dcterms:created xsi:type="dcterms:W3CDTF">2017-06-27T15:09:43Z</dcterms:created>
  <dcterms:modified xsi:type="dcterms:W3CDTF">2018-05-09T13:41:04Z</dcterms:modified>
</cp:coreProperties>
</file>