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2"/>
  </p:notesMasterIdLst>
  <p:handoutMasterIdLst>
    <p:handoutMasterId r:id="rId33"/>
  </p:handoutMasterIdLst>
  <p:sldIdLst>
    <p:sldId id="260" r:id="rId3"/>
    <p:sldId id="272" r:id="rId4"/>
    <p:sldId id="273" r:id="rId5"/>
    <p:sldId id="275" r:id="rId6"/>
    <p:sldId id="274" r:id="rId7"/>
    <p:sldId id="277" r:id="rId8"/>
    <p:sldId id="374" r:id="rId9"/>
    <p:sldId id="375" r:id="rId10"/>
    <p:sldId id="376" r:id="rId11"/>
    <p:sldId id="377" r:id="rId12"/>
    <p:sldId id="378" r:id="rId13"/>
    <p:sldId id="396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97" r:id="rId22"/>
    <p:sldId id="386" r:id="rId23"/>
    <p:sldId id="387" r:id="rId24"/>
    <p:sldId id="389" r:id="rId25"/>
    <p:sldId id="390" r:id="rId26"/>
    <p:sldId id="391" r:id="rId27"/>
    <p:sldId id="392" r:id="rId28"/>
    <p:sldId id="393" r:id="rId29"/>
    <p:sldId id="394" r:id="rId30"/>
    <p:sldId id="3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 varScale="1">
        <p:scale>
          <a:sx n="61" d="100"/>
          <a:sy n="61" d="100"/>
        </p:scale>
        <p:origin x="18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Summer Block </a:t>
            </a:r>
            <a:r>
              <a:rPr lang="en-GB" dirty="0" smtClean="0"/>
              <a:t>5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 -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What is volume?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NCLO:Estimate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volume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1cm³ blocks to build cuboids) and capacity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water).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all 4 operations to solve problems involving measure.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80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5" y="2095499"/>
            <a:ext cx="8289357" cy="31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5" y="2362199"/>
            <a:ext cx="8408515" cy="24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4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9" y="1952624"/>
            <a:ext cx="8783676" cy="35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66904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25" y="1752600"/>
            <a:ext cx="6322158" cy="41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66" y="1428750"/>
            <a:ext cx="6066458" cy="47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57" y="1145304"/>
            <a:ext cx="4452282" cy="51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Summer Block </a:t>
            </a:r>
            <a:r>
              <a:rPr lang="en-GB" dirty="0" smtClean="0"/>
              <a:t>5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 -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Estimate volume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 volume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1cm³ blocks to build cuboids) and capacity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water).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all 4 operations to solve problems involving measure.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5" y="3076082"/>
            <a:ext cx="7715250" cy="221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635" y="1844566"/>
            <a:ext cx="785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Volume, capacity, unit of measure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3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80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40" y="1757362"/>
            <a:ext cx="8193665" cy="39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7" y="2281237"/>
            <a:ext cx="8261576" cy="2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35" y="2723328"/>
            <a:ext cx="8267700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835" y="1952133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Volume, cube, dimensions, layers, capacity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2183359"/>
            <a:ext cx="675322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1" y="2873265"/>
            <a:ext cx="3921501" cy="29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803" y="1296083"/>
            <a:ext cx="4438322" cy="47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4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4137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1695450"/>
            <a:ext cx="4162425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990850"/>
            <a:ext cx="41338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Summer Block </a:t>
            </a:r>
            <a:r>
              <a:rPr lang="en-GB" dirty="0" smtClean="0"/>
              <a:t>5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 -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Estimate capacity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 volume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1cm³ blocks to build cuboids) and capacity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water).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all 4 operations to solve problems involving measure.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6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380013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39" y="2233777"/>
            <a:ext cx="8226492" cy="3615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439" y="1513490"/>
            <a:ext cx="77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Volume, full, empty, more, less, container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5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80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80" y="2347912"/>
            <a:ext cx="8094339" cy="29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0" y="2462211"/>
            <a:ext cx="8115571" cy="25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829443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1" y="2347912"/>
            <a:ext cx="7947685" cy="29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85" y="1724024"/>
            <a:ext cx="5536839" cy="44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9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42" y="935916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5" y="2438400"/>
            <a:ext cx="6821315" cy="31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804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" y="2774731"/>
            <a:ext cx="9123308" cy="11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493111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47497"/>
            <a:ext cx="74009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776017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2" y="2252662"/>
            <a:ext cx="8625017" cy="28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71245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91" y="1757362"/>
            <a:ext cx="5350754" cy="3625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91" y="5363815"/>
            <a:ext cx="4876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712460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21" y="1766887"/>
            <a:ext cx="5911233" cy="38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Summer Block </a:t>
            </a:r>
            <a:r>
              <a:rPr lang="en-GB" dirty="0" smtClean="0"/>
              <a:t>5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 - Volume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volume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 volume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1cm³ blocks to build cuboids) and capacity (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eg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using water).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all 4 operations to solve problems involving measure.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9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82" y="2851750"/>
            <a:ext cx="8401470" cy="2808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950" y="1922739"/>
            <a:ext cx="840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Volume, cm³, occupies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623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349</TotalTime>
  <Words>244</Words>
  <Application>Microsoft Office PowerPoint</Application>
  <PresentationFormat>On-screen Show (4:3)</PresentationFormat>
  <Paragraphs>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5 Summer Block 5  Measurement -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5  Measurement -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5  Measurement -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5  Measurement - Volume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Torlop;e</dc:creator>
  <cp:lastModifiedBy>D Harper</cp:lastModifiedBy>
  <cp:revision>73</cp:revision>
  <dcterms:created xsi:type="dcterms:W3CDTF">2017-06-27T15:09:43Z</dcterms:created>
  <dcterms:modified xsi:type="dcterms:W3CDTF">2018-05-14T09:40:02Z</dcterms:modified>
</cp:coreProperties>
</file>