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3"/>
  </p:notesMasterIdLst>
  <p:handoutMasterIdLst>
    <p:handoutMasterId r:id="rId54"/>
  </p:handoutMasterIdLst>
  <p:sldIdLst>
    <p:sldId id="260" r:id="rId3"/>
    <p:sldId id="261" r:id="rId4"/>
    <p:sldId id="267" r:id="rId5"/>
    <p:sldId id="268" r:id="rId6"/>
    <p:sldId id="326" r:id="rId7"/>
    <p:sldId id="270" r:id="rId8"/>
    <p:sldId id="271" r:id="rId9"/>
    <p:sldId id="327" r:id="rId10"/>
    <p:sldId id="328" r:id="rId11"/>
    <p:sldId id="329" r:id="rId12"/>
    <p:sldId id="330" r:id="rId13"/>
    <p:sldId id="331" r:id="rId14"/>
    <p:sldId id="332" r:id="rId15"/>
    <p:sldId id="377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78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8561" autoAdjust="0"/>
  </p:normalViewPr>
  <p:slideViewPr>
    <p:cSldViewPr snapToGrid="0" snapToObjects="1">
      <p:cViewPr>
        <p:scale>
          <a:sx n="75" d="100"/>
          <a:sy n="75" d="100"/>
        </p:scale>
        <p:origin x="120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7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2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4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</a:t>
            </a: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Using Ratio Language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problems involving the relative sizes of two quantities where missing values can be found by using integer multiplication and division facts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58" y="2311400"/>
            <a:ext cx="6923942" cy="31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94" y="2247899"/>
            <a:ext cx="6854006" cy="38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890712"/>
            <a:ext cx="5067300" cy="36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84" y="2281237"/>
            <a:ext cx="5762053" cy="30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-892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047312"/>
            <a:ext cx="4279900" cy="52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</a:t>
            </a: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Introducing the ratio symbol.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problems involving the relative sizes of two quantities where missing values can be found by using integer multiplication and division facts.  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06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579" y="3207642"/>
            <a:ext cx="7171121" cy="16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5" y="2295524"/>
            <a:ext cx="7555836" cy="33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40" y="2495550"/>
            <a:ext cx="7805608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690812"/>
            <a:ext cx="6966760" cy="23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382345"/>
            <a:ext cx="7886700" cy="379461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How would your sentences change if there were 2 more blue flowers?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would your sentences change if there were 10 more pink flowers? </a:t>
            </a:r>
          </a:p>
          <a:p>
            <a:r>
              <a:rPr lang="en-GB" dirty="0"/>
              <a:t> </a:t>
            </a:r>
            <a:r>
              <a:rPr lang="en-GB" dirty="0" smtClean="0"/>
              <a:t>Can </a:t>
            </a:r>
            <a:r>
              <a:rPr lang="en-GB" dirty="0"/>
              <a:t>you write a “for every…” sentence for the number of boys and girls in your class? </a:t>
            </a:r>
          </a:p>
          <a:p>
            <a:r>
              <a:rPr lang="en-GB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562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3" y="1660245"/>
            <a:ext cx="3748088" cy="43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086579"/>
            <a:ext cx="45148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</a:t>
            </a: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Calculating ratio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problems involving the relative sizes of two quantities where missing values can be found by using integer multiplication and division facts.  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13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962" y="2903538"/>
            <a:ext cx="6696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381250"/>
            <a:ext cx="74390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605087"/>
            <a:ext cx="7343775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4171864"/>
            <a:ext cx="2857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62" y="2059591"/>
            <a:ext cx="73056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077657"/>
            <a:ext cx="3958377" cy="516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024" y="2086578"/>
            <a:ext cx="4499338" cy="3730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75" y="2965751"/>
            <a:ext cx="30194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12" y="1846262"/>
            <a:ext cx="3381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</a:t>
            </a: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Using scale factors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Solve problems involving similar shapes where the scale factor is known or can be found.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10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90" y="2086579"/>
            <a:ext cx="7725710" cy="2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7350" y="681036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382345"/>
            <a:ext cx="7886700" cy="379461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Enlargement, scale factor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3208091"/>
            <a:ext cx="7078663" cy="26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46" y="2490787"/>
            <a:ext cx="7501164" cy="27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7" y="2133600"/>
            <a:ext cx="7528486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98" y="2824162"/>
            <a:ext cx="8409640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2373312"/>
            <a:ext cx="5918199" cy="26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00" y="2219324"/>
            <a:ext cx="5620000" cy="39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3699" y="186150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1144397"/>
            <a:ext cx="37052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</a:t>
            </a: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Calculating scale factors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problems involving similar shapes where the scale factor is known or can be found.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06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1" y="2730501"/>
            <a:ext cx="8358230" cy="28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61" y="2247900"/>
            <a:ext cx="7784946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58" y="2086579"/>
            <a:ext cx="6701741" cy="35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16" y="1819274"/>
            <a:ext cx="6341283" cy="43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360" y="2086579"/>
            <a:ext cx="5577280" cy="29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90" y="2624137"/>
            <a:ext cx="6626471" cy="24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481616"/>
            <a:ext cx="8128000" cy="13255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Reasoning and problem solving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356175"/>
            <a:ext cx="3236913" cy="4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6 Spring Block </a:t>
            </a: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Ratio and proportion problems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problems involving unequal sharing and grouping using knowledge of fractions and multiples. 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38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2603500"/>
            <a:ext cx="6044459" cy="32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14" y="2260600"/>
            <a:ext cx="7923729" cy="2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6" y="2552700"/>
            <a:ext cx="7824304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67" y="2447924"/>
            <a:ext cx="7410468" cy="26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1903412"/>
            <a:ext cx="36861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22" y="2562224"/>
            <a:ext cx="7598912" cy="20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1423797"/>
            <a:ext cx="2959100" cy="1325563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7" y="619125"/>
            <a:ext cx="36671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03" y="1952624"/>
            <a:ext cx="5523427" cy="36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1765300"/>
            <a:ext cx="29908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</a:t>
            </a: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Ratio and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problems involving the relative sizes of two quantities where missing values can be found by using integer multiplication and division facts.  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41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158" y="2489200"/>
            <a:ext cx="7250799" cy="32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388</TotalTime>
  <Words>561</Words>
  <Application>Microsoft Office PowerPoint</Application>
  <PresentationFormat>On-screen Show (4:3)</PresentationFormat>
  <Paragraphs>105</Paragraphs>
  <Slides>50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6 Spring Block 6  Using Ratio Language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6  Ratio and Fractions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6  Introducing the ratio symbol.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6  Calculating ratio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6  Using scale factors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6  Calculating scale factors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6  Ratio and proportion problems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79</cp:revision>
  <dcterms:created xsi:type="dcterms:W3CDTF">2017-06-27T15:09:43Z</dcterms:created>
  <dcterms:modified xsi:type="dcterms:W3CDTF">2018-03-01T11:05:48Z</dcterms:modified>
</cp:coreProperties>
</file>