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28ED-74C3-490D-9641-7053FA5645F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2F02-DDDE-4CBD-A33E-CCC4B53A7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837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28ED-74C3-490D-9641-7053FA5645F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2F02-DDDE-4CBD-A33E-CCC4B53A7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91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28ED-74C3-490D-9641-7053FA5645F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2F02-DDDE-4CBD-A33E-CCC4B53A7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86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28ED-74C3-490D-9641-7053FA5645F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2F02-DDDE-4CBD-A33E-CCC4B53A7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68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28ED-74C3-490D-9641-7053FA5645F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2F02-DDDE-4CBD-A33E-CCC4B53A7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95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28ED-74C3-490D-9641-7053FA5645F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2F02-DDDE-4CBD-A33E-CCC4B53A7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09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28ED-74C3-490D-9641-7053FA5645F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2F02-DDDE-4CBD-A33E-CCC4B53A7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19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28ED-74C3-490D-9641-7053FA5645F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2F02-DDDE-4CBD-A33E-CCC4B53A7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61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28ED-74C3-490D-9641-7053FA5645F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2F02-DDDE-4CBD-A33E-CCC4B53A7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34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28ED-74C3-490D-9641-7053FA5645F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2F02-DDDE-4CBD-A33E-CCC4B53A7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46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28ED-74C3-490D-9641-7053FA5645F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2F02-DDDE-4CBD-A33E-CCC4B53A7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24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228ED-74C3-490D-9641-7053FA5645F9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A2F02-DDDE-4CBD-A33E-CCC4B53A7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89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discoveryeducation.com/freepuzzlemaker/?CFID=2510351&amp;CFTOKEN=bf540cc43108c340-88BEF4F4-0739-FBE5-9CD1C8EBC48F3D2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6106"/>
            <a:ext cx="7772400" cy="2393857"/>
          </a:xfrm>
          <a:solidFill>
            <a:srgbClr val="FFFFFF">
              <a:alpha val="65882"/>
            </a:srgbClr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CRYPTOGRAM</a:t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dirty="0"/>
              <a:t>W</a:t>
            </a:r>
            <a:r>
              <a:rPr lang="en-GB" sz="3200" dirty="0" smtClean="0"/>
              <a:t>ork </a:t>
            </a:r>
            <a:r>
              <a:rPr lang="en-GB" sz="3200" dirty="0"/>
              <a:t>out the </a:t>
            </a:r>
            <a:r>
              <a:rPr lang="en-GB" sz="3200" dirty="0" smtClean="0"/>
              <a:t>answer by solving the clue using the code!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1785" y="5257800"/>
            <a:ext cx="4780430" cy="14411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2728" y="242047"/>
            <a:ext cx="8511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hlinkClick r:id="rId4"/>
              </a:rPr>
              <a:t>http://www.discoveryeducation.com/freepuzzlemaker/?CFID=2510351&amp;CFTOKEN=bf540cc43108c340-88BEF4F4-0739-FBE5-9CD1C8EBC48F3D26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35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CRYPTOGRAM  Work out the answer by solving the clue using the code!</vt:lpstr>
    </vt:vector>
  </TitlesOfParts>
  <Company>St. John the Baptist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CRYPTOGRAM  Work out the answer by solving the clue using the code!</dc:title>
  <dc:creator>J Belli</dc:creator>
  <cp:lastModifiedBy>J Belli</cp:lastModifiedBy>
  <cp:revision>2</cp:revision>
  <dcterms:created xsi:type="dcterms:W3CDTF">2016-11-30T21:19:19Z</dcterms:created>
  <dcterms:modified xsi:type="dcterms:W3CDTF">2016-12-01T08:51:20Z</dcterms:modified>
</cp:coreProperties>
</file>