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9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1" d="100"/>
          <a:sy n="71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CF185-F0A3-4FF4-A80B-657E81EFF4AF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63CC7-D5EB-4077-A0B4-8D5D40DEE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634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ED84C9F-BE4F-41F2-8AF1-DE88A9D06523}" type="slidenum">
              <a:rPr lang="en-GB" altLang="en-US" sz="1200" smtClean="0"/>
              <a:pPr/>
              <a:t>1</a:t>
            </a:fld>
            <a:endParaRPr lang="en-GB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44193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703AE3-D48D-4EFD-A524-857569259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0F787F-5858-49B4-A33C-D0ED45F42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5DA429-C7B4-47C1-BA6E-7D682E20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9744-5058-4516-919A-9C36C60F5F8E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EC7636-C6B0-4515-858D-6B32DD89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4F2C43-BA33-4CF1-A96E-FAD47033A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A2EE-8AF7-475B-8A3F-135A3FEFB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11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F880A1-223A-4C94-95C5-CC183B891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D36B30D-85CA-4298-B77D-47E3BE73E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36B4EB-822B-4653-9E01-AFCFA2DE8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9744-5058-4516-919A-9C36C60F5F8E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544720-E6D0-4C85-8B52-5A078A0EC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419A8B-1AA4-446D-A18E-3B05FD4CF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A2EE-8AF7-475B-8A3F-135A3FEFB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94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466AD68-089C-4B30-9C97-10D5C9FC0A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33A1E89-9117-4C88-8000-5D81E72FC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BEB860-49A1-4A78-8F72-114588E49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9744-5058-4516-919A-9C36C60F5F8E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570007-FFD2-48DD-913B-444D724F0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A0E603-ABA3-4860-809C-319089331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A2EE-8AF7-475B-8A3F-135A3FEFB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60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F296ED-22DE-4B9C-9E71-0C011A61A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7B511E-BA1F-4185-B6D0-1EED2E46E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B493F7-1B12-48F0-A0B0-E2E75CE70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9744-5058-4516-919A-9C36C60F5F8E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09F947-88C1-481C-86E3-5F90E84BE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04FACC-6C27-4D68-97DB-9D0382C03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A2EE-8AF7-475B-8A3F-135A3FEFB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13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54F09D-F0E1-4370-B290-47BB7BDF5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55B0DB-398A-48CA-89F8-2C18AEB5A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498C04-2F90-4430-9ED8-3BC6DB14C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9744-5058-4516-919A-9C36C60F5F8E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519567-B139-415D-AD2F-080A53717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7A0D0F-E602-4428-82CF-348630744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A2EE-8AF7-475B-8A3F-135A3FEFB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0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39DC0A-0435-45FA-BA97-0A0667AD0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A339A2-2DA0-47AC-9C22-0D23B3C467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08FD07D-0874-4F53-8102-D49067931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E28F61-E836-4439-BB40-60069CF4C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9744-5058-4516-919A-9C36C60F5F8E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1CF8E7-8D8C-47DD-A44F-25FA44CA3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F054E1-5077-442D-8D7D-904A88E4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A2EE-8AF7-475B-8A3F-135A3FEFB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081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373F53-BB88-498B-8AB7-26C4D891A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56AA88-05EF-44CA-AB88-1A743B8DD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2937E23-9549-4614-839D-0091AA07B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8B6F13E-3B81-4CAA-91BD-320DC09C71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00E7835-20E2-4E98-93E4-9F0716F022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48251D1-92EE-4AE5-A241-3B7032CB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9744-5058-4516-919A-9C36C60F5F8E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853FBD3-DD65-44E6-AB98-31960E989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0017B1D-EC39-415E-9CCB-BC11A2CAD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A2EE-8AF7-475B-8A3F-135A3FEFB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61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2894A0-7B13-448D-A7DC-91BA08A9A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A06E380-E219-4E98-9D5A-4A0E7CDE4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9744-5058-4516-919A-9C36C60F5F8E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7B4EF5E-FCE0-4295-A40A-45A550C85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C67284-71E7-40CD-A68D-7B9A33605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A2EE-8AF7-475B-8A3F-135A3FEFB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94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7C4884E-FA1E-4808-B78D-C28EE206E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9744-5058-4516-919A-9C36C60F5F8E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3575563-2C5D-49CF-BB6F-9F76AD407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8EB21B-E8EC-4225-95EB-42ACD40F8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A2EE-8AF7-475B-8A3F-135A3FEFB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99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230B35-281A-4FE1-9046-373CA98F2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C9268F-ADBC-421A-B170-986D89775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CDC799B-7252-474D-93A4-405211E99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24F05A8-629D-4A82-A058-1DE277C0F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9744-5058-4516-919A-9C36C60F5F8E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2F0A34-1AD0-4929-8682-0658D3026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398540-5AB8-4943-AEF4-11E9E8A40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A2EE-8AF7-475B-8A3F-135A3FEFB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601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481983-D5DD-46FE-91A0-05339DFD4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E502CFE-8F08-4A9C-AD6E-5810BD00F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9EA15E-5FD0-405E-B1AA-271CD015F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9F6CE74-0446-4B17-8E65-CDC30C9C4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9744-5058-4516-919A-9C36C60F5F8E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D4B890-FD26-4563-BF22-EBF1A6BB4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27EBE0-6AE4-490B-BD60-4B1132183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A2EE-8AF7-475B-8A3F-135A3FEFB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0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5CA794B-5CBA-428E-995A-8042BCFEE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37569E-D16A-48FD-9B0F-0EF979AA8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B2A2D3-83A2-4201-A4D0-6F08D8BF7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49744-5058-4516-919A-9C36C60F5F8E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8D3978-C28C-4C20-8E2B-EFC72BB673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3A2211-7C04-4A5A-A73D-E2E032906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CA2EE-8AF7-475B-8A3F-135A3FEFB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80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/>
          <p:cNvSpPr>
            <a:spLocks noGrp="1"/>
          </p:cNvSpPr>
          <p:nvPr>
            <p:ph type="title"/>
          </p:nvPr>
        </p:nvSpPr>
        <p:spPr>
          <a:xfrm>
            <a:off x="1458248" y="128147"/>
            <a:ext cx="8365522" cy="1053969"/>
          </a:xfrm>
        </p:spPr>
        <p:txBody>
          <a:bodyPr>
            <a:normAutofit/>
          </a:bodyPr>
          <a:lstStyle/>
          <a:p>
            <a:r>
              <a:rPr lang="en-GB" altLang="en-US" sz="6000" b="1" dirty="0">
                <a:latin typeface="AvenirCondensedHand" panose="02000606000000000000" pitchFamily="2" charset="0"/>
              </a:rPr>
              <a:t>The Challenge Mat</a:t>
            </a:r>
          </a:p>
        </p:txBody>
      </p:sp>
      <p:pic>
        <p:nvPicPr>
          <p:cNvPr id="15360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5" t="20833" r="4791" b="12109"/>
          <a:stretch>
            <a:fillRect/>
          </a:stretch>
        </p:blipFill>
        <p:spPr bwMode="auto">
          <a:xfrm>
            <a:off x="2502138" y="1331861"/>
            <a:ext cx="6989026" cy="474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10126" y="1893402"/>
            <a:ext cx="3223821" cy="3494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71" dirty="0">
                <a:solidFill>
                  <a:srgbClr val="00206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Outline the steps to build a bridge</a:t>
            </a:r>
          </a:p>
        </p:txBody>
      </p:sp>
      <p:sp>
        <p:nvSpPr>
          <p:cNvPr id="5" name="Rectangle 4"/>
          <p:cNvSpPr/>
          <p:nvPr/>
        </p:nvSpPr>
        <p:spPr>
          <a:xfrm>
            <a:off x="6267343" y="2328236"/>
            <a:ext cx="3223821" cy="6065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671" dirty="0">
                <a:solidFill>
                  <a:srgbClr val="00206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Below are the steps to build a bridge but 2 steps have been left out; which ones?</a:t>
            </a:r>
          </a:p>
        </p:txBody>
      </p:sp>
      <p:sp>
        <p:nvSpPr>
          <p:cNvPr id="6" name="Rectangle 5"/>
          <p:cNvSpPr/>
          <p:nvPr/>
        </p:nvSpPr>
        <p:spPr>
          <a:xfrm>
            <a:off x="2650443" y="4290750"/>
            <a:ext cx="3141750" cy="8636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671" dirty="0">
                <a:solidFill>
                  <a:srgbClr val="00206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Here is a picture of a bridge that was built incorrectly, what is wrong? What effect will this have?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8" t="23886" r="13589" b="28108"/>
          <a:stretch>
            <a:fillRect/>
          </a:stretch>
        </p:blipFill>
        <p:spPr bwMode="auto">
          <a:xfrm>
            <a:off x="3252299" y="2250485"/>
            <a:ext cx="2020107" cy="138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267342" y="4392980"/>
            <a:ext cx="3304453" cy="11208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671" dirty="0">
                <a:solidFill>
                  <a:srgbClr val="00206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The technique of lateral bracing prevents the bridge from twisting or bending and gives greater strength. Where else may this be a useful technique?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17223" r="18694" b="56252"/>
          <a:stretch>
            <a:fillRect/>
          </a:stretch>
        </p:blipFill>
        <p:spPr bwMode="auto">
          <a:xfrm>
            <a:off x="4116208" y="5025073"/>
            <a:ext cx="1847326" cy="97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4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2869" y="101281"/>
            <a:ext cx="11967211" cy="6642419"/>
            <a:chOff x="102869" y="101281"/>
            <a:chExt cx="11967211" cy="6642419"/>
          </a:xfrm>
        </p:grpSpPr>
        <p:sp>
          <p:nvSpPr>
            <p:cNvPr id="4" name="Text Box 2">
              <a:extLst>
                <a:ext uri="{FF2B5EF4-FFF2-40B4-BE49-F238E27FC236}">
                  <a16:creationId xmlns:a16="http://schemas.microsoft.com/office/drawing/2014/main" xmlns="" id="{BDC3AF72-C073-4D4A-B255-B50F7E2263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869" y="101281"/>
              <a:ext cx="11967211" cy="6642419"/>
            </a:xfrm>
            <a:prstGeom prst="rect">
              <a:avLst/>
            </a:prstGeom>
            <a:noFill/>
            <a:ln w="381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Section 1: STANDARD QUESTIONS</a:t>
              </a:r>
            </a:p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altLang="en-US" sz="11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altLang="en-US" sz="1100" i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altLang="en-US" sz="1100" i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dirty="0">
                <a:latin typeface="Arial" panose="020B0604020202020204" pitchFamily="34" charset="0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93924331-28D5-43FA-A56C-5F7AC6C9C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839" y="570549"/>
              <a:ext cx="5545039" cy="562953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BAA203B-C2D9-4589-8673-B929370C2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9130" y="249559"/>
              <a:ext cx="6000703" cy="27793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1831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2871" y="101281"/>
            <a:ext cx="11971020" cy="6642422"/>
            <a:chOff x="102871" y="101281"/>
            <a:chExt cx="11971020" cy="6642422"/>
          </a:xfrm>
        </p:grpSpPr>
        <p:sp>
          <p:nvSpPr>
            <p:cNvPr id="4" name="Text Box 2">
              <a:extLst>
                <a:ext uri="{FF2B5EF4-FFF2-40B4-BE49-F238E27FC236}">
                  <a16:creationId xmlns:a16="http://schemas.microsoft.com/office/drawing/2014/main" xmlns="" id="{BDC3AF72-C073-4D4A-B255-B50F7E2263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871" y="101281"/>
              <a:ext cx="5943600" cy="6642419"/>
            </a:xfrm>
            <a:prstGeom prst="rect">
              <a:avLst/>
            </a:prstGeom>
            <a:noFill/>
            <a:ln w="381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 altLang="en-US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en-GB" b="1" dirty="0"/>
                <a:t>Section 2: MISCONCEPTIONS</a:t>
              </a:r>
              <a:endParaRPr lang="en-GB" dirty="0"/>
            </a:p>
            <a:p>
              <a:r>
                <a:rPr lang="en-GB" dirty="0"/>
                <a:t> </a:t>
              </a:r>
            </a:p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altLang="en-US" sz="11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altLang="en-US" sz="1100" i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altLang="en-US" sz="1100" i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" name="Text Box 2">
              <a:extLst>
                <a:ext uri="{FF2B5EF4-FFF2-40B4-BE49-F238E27FC236}">
                  <a16:creationId xmlns:a16="http://schemas.microsoft.com/office/drawing/2014/main" xmlns="" id="{8AD7816E-5487-4BB4-90BF-65468570A2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0291" y="101284"/>
              <a:ext cx="5943600" cy="6642419"/>
            </a:xfrm>
            <a:prstGeom prst="rect">
              <a:avLst/>
            </a:prstGeom>
            <a:noFill/>
            <a:ln w="381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 altLang="en-US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en-GB" b="1" dirty="0"/>
                <a:t>Section 3: BUILDING LINKS</a:t>
              </a:r>
              <a:endParaRPr lang="en-GB" dirty="0"/>
            </a:p>
            <a:p>
              <a:r>
                <a:rPr lang="en-GB" dirty="0"/>
                <a:t> </a:t>
              </a:r>
            </a:p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altLang="en-US" sz="11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altLang="en-US" sz="1100" i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altLang="en-US" sz="1100" i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dirty="0">
                <a:latin typeface="Arial" panose="020B0604020202020204" pitchFamily="34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CE5CFCEE-8245-4826-81BF-A984CFCD0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411" y="475122"/>
              <a:ext cx="5654040" cy="275806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6CA777D5-C154-4EA5-83AE-5B169A0EF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411" y="3613960"/>
              <a:ext cx="5654040" cy="293342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0EEA9BA9-6F45-4E2E-8D8C-83A57CF7B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9994" y="562971"/>
              <a:ext cx="5624199" cy="45306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719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95</Words>
  <Application>Microsoft Office PowerPoint</Application>
  <PresentationFormat>Widescreen</PresentationFormat>
  <Paragraphs>17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AvenirCondensedHand</vt:lpstr>
      <vt:lpstr>Calibri</vt:lpstr>
      <vt:lpstr>Calibri Light</vt:lpstr>
      <vt:lpstr>Please write me a song</vt:lpstr>
      <vt:lpstr>Office Theme</vt:lpstr>
      <vt:lpstr>The Challenge Mat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</dc:creator>
  <cp:lastModifiedBy>J Belli</cp:lastModifiedBy>
  <cp:revision>8</cp:revision>
  <dcterms:created xsi:type="dcterms:W3CDTF">2017-10-10T19:01:12Z</dcterms:created>
  <dcterms:modified xsi:type="dcterms:W3CDTF">2017-10-17T13:30:05Z</dcterms:modified>
</cp:coreProperties>
</file>