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4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93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60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9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6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6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08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81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0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74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1A11-68DF-4888-AF99-2E6FA0A7C0B5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E5E27-7F60-4ECC-B968-997FAEA6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07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4555906" cy="392591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 LEARNING POINT: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55906" y="0"/>
            <a:ext cx="7636094" cy="392591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5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Challenge Mat!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95292" y="476718"/>
            <a:ext cx="6096708" cy="2929849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Section 2: QUESTIONS WRITTEN TO CONFUSE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Information given in different terminology </a:t>
            </a:r>
            <a:b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Always, sometimes, never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Multiple choice – vary number of correct answers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Fill in the missing information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How is it different?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Discuss with your partner then convince me that you are right.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476718"/>
            <a:ext cx="6095292" cy="2929849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Section 1: STANDARD QUESTIONS!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 questions to try and ask: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do you notice?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you explain why?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Convince 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you outline the steps/process/key points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3466016"/>
            <a:ext cx="6095292" cy="3071182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Section 3: QUESTIONS ABOUT WHAT IT’S NOT—MISCONCEPTIONS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Why does this method not work?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Multiple choice – all answers incorrect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True or false: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Spot the mistake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you see what the correct answer should be?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you describe…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en-GB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095292" y="3466016"/>
            <a:ext cx="6096708" cy="3071182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Section 4: QUESTIONS THAT APPLY THE SKILL AND EXPLORE LINKS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This is the answer, what was the question?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you outline another area where this is used?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Put the skill into a different context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How many different topics can you name that use X?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6576457"/>
            <a:ext cx="12192000" cy="281543"/>
          </a:xfrm>
          <a:prstGeom prst="rect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Keywords: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4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Petri</dc:creator>
  <cp:lastModifiedBy>J Belli</cp:lastModifiedBy>
  <cp:revision>1</cp:revision>
  <dcterms:created xsi:type="dcterms:W3CDTF">2017-11-09T17:13:37Z</dcterms:created>
  <dcterms:modified xsi:type="dcterms:W3CDTF">2017-11-22T15:47:16Z</dcterms:modified>
</cp:coreProperties>
</file>