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90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07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28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4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99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89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35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05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67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62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27055-4527-487F-9723-24FBC4F5640A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7603F-78E0-4A75-B5EC-72136F1CB2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88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588" y="450010"/>
            <a:ext cx="7772400" cy="921590"/>
          </a:xfrm>
        </p:spPr>
        <p:txBody>
          <a:bodyPr/>
          <a:lstStyle/>
          <a:p>
            <a:r>
              <a:rPr lang="en-GB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Heads together!</a:t>
            </a:r>
            <a:endParaRPr lang="en-GB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682" y="1934603"/>
            <a:ext cx="6858000" cy="2287774"/>
          </a:xfrm>
        </p:spPr>
        <p:txBody>
          <a:bodyPr>
            <a:normAutofit fontScale="62500" lnSpcReduction="20000"/>
          </a:bodyPr>
          <a:lstStyle/>
          <a:p>
            <a:r>
              <a:rPr lang="en-GB" sz="3400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In your groups number yourself 1-4/5</a:t>
            </a:r>
            <a:r>
              <a:rPr lang="en-GB" sz="34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. </a:t>
            </a:r>
            <a:endParaRPr lang="en-GB" sz="3400" dirty="0" smtClean="0">
              <a:latin typeface="Adobe Kaiti Std R" panose="02020400000000000000" pitchFamily="18" charset="-128"/>
              <a:ea typeface="Adobe Kaiti Std R" panose="02020400000000000000" pitchFamily="18" charset="-128"/>
            </a:endParaRPr>
          </a:p>
          <a:p>
            <a:r>
              <a:rPr lang="en-GB" sz="3400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When you hear the question wait until I say </a:t>
            </a:r>
          </a:p>
          <a:p>
            <a:r>
              <a:rPr lang="en-GB" sz="3400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“</a:t>
            </a:r>
            <a:r>
              <a:rPr lang="en-GB" sz="34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heads together” </a:t>
            </a:r>
            <a:endParaRPr lang="en-GB" sz="3400" dirty="0" smtClean="0">
              <a:latin typeface="Adobe Kaiti Std R" panose="02020400000000000000" pitchFamily="18" charset="-128"/>
              <a:ea typeface="Adobe Kaiti Std R" panose="02020400000000000000" pitchFamily="18" charset="-128"/>
            </a:endParaRPr>
          </a:p>
          <a:p>
            <a:r>
              <a:rPr lang="en-GB" sz="3400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Then discuss answer as a group</a:t>
            </a:r>
          </a:p>
          <a:p>
            <a:r>
              <a:rPr lang="en-GB" sz="3400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When I select </a:t>
            </a:r>
            <a:r>
              <a:rPr lang="en-GB" sz="3400" dirty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a number 1-5 </a:t>
            </a:r>
            <a:r>
              <a:rPr lang="en-GB" sz="3400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every person from each group who is that number stand and reveal their answer on whiteboards</a:t>
            </a:r>
            <a:endParaRPr lang="en-GB" sz="3400" dirty="0">
              <a:latin typeface="Adobe Kaiti Std R" panose="02020400000000000000" pitchFamily="18" charset="-128"/>
              <a:ea typeface="Adobe Kaiti Std R" panose="02020400000000000000" pitchFamily="18" charset="-128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067" y="4648714"/>
            <a:ext cx="328612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232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51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Adobe Gothic Std B</vt:lpstr>
      <vt:lpstr>Adobe Kaiti Std R</vt:lpstr>
      <vt:lpstr>Arial</vt:lpstr>
      <vt:lpstr>Calibri</vt:lpstr>
      <vt:lpstr>Calibri Light</vt:lpstr>
      <vt:lpstr>Office Theme</vt:lpstr>
      <vt:lpstr>Heads together!</vt:lpstr>
    </vt:vector>
  </TitlesOfParts>
  <Company>St. John the Baptist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Heads together!</dc:title>
  <dc:creator>J Belli</dc:creator>
  <cp:lastModifiedBy>J Belli</cp:lastModifiedBy>
  <cp:revision>1</cp:revision>
  <dcterms:created xsi:type="dcterms:W3CDTF">2016-11-30T21:26:00Z</dcterms:created>
  <dcterms:modified xsi:type="dcterms:W3CDTF">2016-11-30T21:32:06Z</dcterms:modified>
</cp:coreProperties>
</file>