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4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8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2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8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74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31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28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88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03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1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5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data:image/jpeg;base64,/9j/4AAQSkZJRgABAQAAAQABAAD/2wCEAAkGBxQSEhUUEhQWFRQXFRcUFRYYFxgXGBcdFxcXGBcXFxcYHCggGBwlHBQVITEiJSkrLi4uFx8zODMsNygtLi0BCgoKDg0OGhAQGy8kHyQsLCwsLCwsLCwsLCwsLCwsLCwsLCwsLCwsLCwsLCwsLCwsLCwsLCwsLCwsLCwsLCwsLP/AABEIAOQA3QMBIgACEQEDEQH/xAAcAAAABwEBAAAAAAAAAAAAAAAAAwQFBgcIAgH/xABQEAABAwICBQYHCQ0IAgMAAAABAAIDBBEFIQYSMUFRBxMiYXGBIzKRk6Gx0RQkQlJydLPB8BczNENUYnOSssLS0+EIFRZTgoOi8URjJcPi/8QAGwEAAwEBAQEBAAAAAAAAAAAAAAECAwQFBgf/xAA3EQACAQIEAwUFBgcBAAAAAAAAAQIDEQQSITETQVEFFDJhwXFykaGxBiU0gbLRIiMkNVJi4RX/2gAMAwEAAhEDEQA/ALkQQQQSBBJMVxSGmjMlRI2Jg+E427gNrj1DNVhpBy0saS2ig5y2Qkmu1p6xG3pEdpaUm7FxhKWyLaQWep+U7EpHX54M22bHEwDtOuHH0pxodP8AEXWGu48TqR/w2vf1LGWIhEyxMu72z8y9EFTY06rQbGQjPO7WexM+k/KLXxOjLJy1rmnLUjOYdtF28CF61bs6rSoKu7OLs9PMzoV41pqC0v1L8QWaW8qmJ/lDicvxcX1MRkfKriQOc5PVqRj06i83P5Hf3Z9V8/2NJILObeVfEMvC5bzqMvt2+KjouVOvNvCn9Rn8KXE8h91n1RoZBZ9+6lX7Ocz+SzePk7s127lSrtnOXN7eKzZ+r9rpcVdA7pMv9BUCeVCuvYSbLfAZ37gi38qVfn4XZl4jNvUbI4q6C7rM0Egs7u5U8Q2c6du6Nn1jb3ImTlWxHdNa23oRm/dqp8TyDus+qNHILNT+VTEt1Qe+OLLs6HtRb+VXE/ykj/bi/gTz+QnQa5r5/saZQWYTyr4pn76Pm4v4Fz91bFfyo+bi/gVXM8i6r5moEFl8cquKflR83F/ApJgvLlUscBUwxTM3ll4n9ZvctPZYdqLiy9GX4gotopygUVfZsUmpKfxMlmv/ANOeq/Z8EnrspSmS1YCCCCBATDpppXDhtOZps3G4ijBs6R3AcAN53dtgX2R4aC5xAaASSdgAzJPcsn6f6UvxGsklJPNAlkDT8GMHo5cTtPWeoIGg7HNIqnEZTNUOubkMYPEjbe+qwbus7TYXRuCYGZXZ3yz9K60YoA6FruJd6Cp/obQN5x2XwPrC5cc3ToSmnsj6uhgUsGqvlf4hOFaLgACylFDgTGDxQnmGmARtl85hKkqqk5M+H+0TfEgvJ/UgeK4a0SuysL/UFD9P6XKmsN0279GrHxNvhHm2/wCoKHadD8G42lN77M4/t3L9JxVR/wDmxX+sfQ5+ydcTTXt/SyAMofzTnuG/Pej24WeHD2bt9z6E8sjyzzJIta9gNuW/jnwCUiFocb3vcE8BvHft+wXy7kz7GyQzU2GEvGqMhcbs89t75bR5UpZh1wcrnZbLqTxHGLDIgX2XzPXcnLYlMJ+Lbr3A3Gtl6OClyIchmGFZAnbmMhxzI6VupHnDAARq2y4Dq8u3/tO8YuLEgWPdszt/2jWMvnfbvIy37M7/AGCm5DkxjfhTc8hnYWJ4X379vHgk8mGC46NhxPHblnY93apEIRlsdtvwPffMLmVvC1yTbeOrqvnbyIuJNkYkwsZjV2G+05gdu7aktRhe02tYgXd6z5QpVOzaCb9LMb9+3ekVQwcAbZbSbE9R3ZhNSZaZFpqA3PoAz9G7+iRzU4GWR/7UinbbxcyT3AbN+3+qYcaktZoIzzcRv9m9awbbsKo1GLk0N7i0HiizZcILpSPMlO/I9K8QQTJO4pS0ggkEG4IyII2EHcVevJVyoc8WUlc+8hOrDOctc7o5Pztwdv2HPM0OumutmEh30szaiChHJHpWcQoRzrtaohPNyne4bY3ntbkTvLXKbpkED5bMZNNhcjWmzp3NgHY67n+VrC3/AFLMwV1/2kJT7ybc6p59xG4kc0AbcbE+UqlWIKirliaHN96t+U/9pTzQz76/5H7wUF0P/BGfKf8AtKc6Gnwr/kfvBc3an4OfsXofdx/tsfdXoTErlAFckr5bs52jI/NftHpUh7GRrFX+Ff27O4KJacG/uXK+Uoy3fe+O5SnFXeFf2j1BQ3T1+dMMx992bfxa/S8Uvu6Psj6GHY/4qn+f6WMzTncXBsAeG7Zb5PWjWOBs0EgbTkRew+3lTXG4WO3aN9hvvcjbu8qcaNzjmLauQ25nqG+327PmGfZtDgJC7gL8f63yzHcjGzbyb3AAFsjbjnf/AKSON9yL2NuFgMt54i49qNil4ZDbfbwt6ePFQzNxFjX31sta3cB1nyo4v9Ge/qyz/qkPOm1jfZcmxN943fYr0zC1hbZc92Xl2+VSRYchIRkeiNuYzzz27eKTzSiwvnttuvwSYSHLMkXsbdgvs7PQiHVGRNs+8DemJRFMrwLgDKwuT/TLhl1BJZpdhv8AJ6PDLaMxt+28tzxssLnbmb37NnlRMs53bM+Fz3n6ky0gud2VnHiRa23ibHqUZx8DnBbZq5eUp/ncRsI7b9e4br2uo/jZJeL59ELejuZ4pfyhtQQQXUeUBSelwaKalAg1pKi5c4Bti02F2OudXUIzBvckGwzIEflA1WWaQSDck7cyMhu2Jbhk00QcYZHMLtVptle7hbPcb711UqEpXsrpK/yvzsZVdtHYbLbkHBGStOuQTc62Zve+e2+9eTCxXK9HY3SvG5PuQ3GTBibYyehUMdE4btYDXYe27bf6ytKLHui0hbW0zmkgioisQbHx2rYZQQykf7SPjUPZUeuFUwxXP/aR8ah7Kj1wqmGFDKjuWLoh+Cs+U/8AaKnGhp8K/wCR+8FBdED71b8p/wC0pvoc7wj/AJH7wXH2o/6SfsXofewX3dH3V6EyXi5D14XL5bAu0ZH5p9pdKlP2P6kVxd3hnDrt6FCuUF2VNnb77641L8YkHPSbNvkyChPKDJcU9jlaX/61+pYqP3ZH3Yehz9k/iaf5/RkdYeFvqvfLLuCXRygElx4ZbNlwT6U1RzZ32+rr9COZUb7gZbLeS+87ivlmj7VND0yXLtFm53zFvJlvRzJNlztzy6tncbW3bOtM/uoDZmb7Tle1vJmF2KoDhc9EAW3ZXGWd9g7FOUTQ7tffMnK5vs3bdhvfcgHi4tfaTYnssfrRtDo5XTdKOknItYXYWNt2yWuLpf8A4HxQtA9yO6/CwDf+l6kcOXQwdSmuaGgSnYL5bb7e3hxRUkhJzJv9rfa31Jyr9EsRYLuo5tW2eoGyeiMuumCofqODXte1+3UeC1wz4EDPLgjI0VGUJbMWaxuBttYnu45elJ5JPGsRwd6chf7ZbEkfUZXJtc/bd9rLiWo9v28qLGlg2aUbBnxsNlt3Vv8AKmXE8zcnO2flS+WXicvX9d0iqW6wytw+11pDRmNeOaDSG5BeleLqPHOmHddOENPq+EvrMZnfO2ttDc9+89QTewgHMX6kpqa5zhqjot+KMh5FpGtKKtb/AIZzUm7ITtN3DrP1oytFnnu9QXtDFrPHUb/0Qr3XkcRxWN/4jqtajfz9GKtG/wALpv08X0jVsUrHWjf4XTfp4vpGrYpVGDKR/tI+NQ9lR64VSyvjl5oBNLQtc/UyqM7X3w9aiuHclkcoB91kX/8AVf8AfSbRSTtcYMFxlkNK0HbrO9fpThg/KAIHudqE3Ftl99/jhJdDaGFuMspZGNqYeffT2kFgRctL9UHI5EgKVaU6AQ1VXWmnkp6KKj5pr2arrFroxIZXEbPGeP8AbWVWjGrFxnsz1Zds1+FGjGyikl8BN91lv+Uf1R/MXruVpu6I97R/MSR3JBL7sZTNqoyx8BqBLqm5aHBpDYr3cbubsOw9yctFuS2ldNI2oq2y6lOZebaHxOZckAzNcNdgAsS0hp6Q4FcsOzMPDZfM8XGU44tp1eQw1OnDJZC4gjWN8xbd1Eps0xxESNgtuEnZnqWt5FJNG+SyKrj1mVhJLpGxkU0xicI3Obd0ps1utq6wF72I2pnw7RmGaqjoZJTG4zOi1g3X1XtLmkAEi4Lm23bivdn2jOWH7vKKtZJPmrW+OxFLDQpSUociHiZKKRr5XtZG0ve42a1ou5x4ADarZxHkPjiAHu5znuvqMEDQTbaSecyaN5T5g+FUOB05ke8GQiz6hwGu/wD9cTdrW5bBmdpPDz8iO9YmSGHRjklc4B9fIWbDzERBds+HJmGnaCGg9oUom0gwjCBqxiJkgyLYm85MflSG5HeQqp0y5S6isvHCTBB8Vps9/wAtw9Qy7VBVSilsZTqTn4mXbW8ubL+BpHu65JA30NB9aIj5Zatwu2ijt+kcq40ewgSOBe4NHDirPwnAKfV8Y9zSvWp4KlGmp1m9eSPOrYtQdo6hUfLXI02mordbJT6i360+0fKbhle3mqkBt/gVLGuZ3PzDe3JRXSHRqFwOq8X68lWGKUDoXkHMbiNiwxGFhGOem7rzLw+JVXTZl3Y5yXUs45yil5kkXDSTLA7fkb6zAeILgOCqfH8HqKKXm6mMxna0+Mx4HwmPGThs+uyI0a0sqqF14JDq/Cjd0o3drd3aLFXRgWk9FjMBgmY3WIu+Bx6TTa3OQv4jiMxvC89wTPRhiJx0KIfNdctqbHPMHd9atdnI/EZtR1Y5jXk8w4wtcHb+bcdcWkFjlazhmN4Dp9wBn5e7zA/mJZEW8S+RSpew/wBR7F6Hxjge4+xXQeQBn5c7zA/mLk8gTPy53mB/MRlXUXeH0XwKZEkfAeRde6I/iDyZ+VXEeQSP8ud5gfzFw7kHjH/nO8wP5iMq6h3l/wCK+BT8laALMbb6r8EhV0v5Dox/5rvMD+YkVVyOxsF/djj/ALP/AO00ktjOpVlPcrXRv8Lpv08X0jVsUrL3+GWUtXT2mL/fEPwNX8Y3rK1CVRm0VTy0fhFB8mo9cCWaOnotSLlp/CKDsqPXAlejfit7lnLc2XgRAsUc3CcTdO6HnC5754NZxa13OEm4cAekwuIt2cV7NyosPum9FEfdTWtmHPP6QawsGt0OB3WVtYjgsFXHzdRE2Ru0X2tPFrhm09YUb+47hxN/DjqEgsPK26EzJogtZyrCQsc+hic9kRia4yO1m31ekxzWh0Z6Ls2kHpbcl6OV1/ugSGmBiFOabmzM5z3Aua7WdM5pc49HeL5uzubqfN5F8O41HnG/wI0cimG8ajzjf4FV0KxXuHcrXMsia2jA5jXZDaokDWxvOTHMtZ7g0NGu6+wmwJKI0EPu3GTWiLmoYnmqmDSXBpsbAEjNz5DkN9zbYrNi5FMMBBPPu6jKLHts0FO01DBSBtNSxMijZaV4aPGeco9cnNxGqXXJv0Wp3FYJxjFhCySeodq5XkO3VA8WJvGxts2uPYs7aV6Ry105kkJDRcRs3MbwHWd53+RSjla0iMk3uVh6EdjJ+c8i9jx1QfKTwVepjAltLStuDKbD4o2953JI11swvHOvtWkHGOrV2TJN6J2J1g2IRMsI2Nb1jae0nNTzCa/WG1Uph8rg6zQXHgp7gz6jV2NGWy+foK0dSdQ8qvSlCWjJJi2ItsQ6xHXa3pUDxyihluWHUd1XLT3bu5daQ1UrfHYbfGabjv4KPUcck8mpGTxJ3AbyVEs60HRpT8d7CKogcw2cPYewoUtQ6N7XxuLXtN2uBsQRvCUV3OMJjlGzZ7QeCRkLI9ODbWpf2gulLMSp3MmA51thK0GxO9ssfxSCLgjYR2KwdGsUc7WhmN5Y7dLZzjHeJKBuvYgjc5rhwWUtHMZfR1DJo/gnpDc5p8Zp7R6bFaDOJDm4qyI3awCS+90L7c63uFpLcY+tDKLIK4cEXSzh7QQb3zujHFSAW4IiQI9yIkKQxJMExYsMj3p8nKYcWORQUip8f/DKf5zD9I1aJKznjzvftP8AOYfpGrRhVIUyp+Ww+HoOyo9cCVaNu6ISTlu+/wBB2VHrgSnRrxW9gUS3NV4ETClKXxFN1MUviUkMVxlHtSZhR7SmhMMJyVc4nigbHNUu2eEm/wBLRaMfqsb+spvjlRzdPK/4sbyO5psqk0+l5vDZQPixx/8AJgP1q0SUtVTuke57jdznFzj1k3PrRSCCoAIIIIAU0tUWbE/UWOvA2qMJdRUckniMLuxdmEvJ2MKlKMtRzr8bc7I5pz0Iq4buZYMlN3axI1ZAM9XPxSBc+VRGZpBIORGRCKBVV6uWdrCVCLjYsHSakZWR+9I5Jnx3LpWi0YAF3M1j98PANUBY24PVn7VaNDygU7IG3B1tQXjYywa4ZEC9mgb+xQCBrXzucxuqxznFreAJOWXBctZLdMmDcItW0Q0q5OR3FecpnwPz5l2QO9kl+ieOet5VVtfhxY29thLT3KW8jE5Fa9m58DsutrmkejWWSZvGamrou/QOqIidA43MD3Q3JuS1tjGT2xlh71KyoBgM3N18zP8AMjhl7+lGfRE1T6+SRSOXFESFGvKTyFSyhJOUwYs7Ip8nKj+LnIpXKRVWOO9+03zmH6Rq0cVm3GT7+pvnEP0jVpIrRbCqcipuW37/AEHZUeuBKNG/FHck3LcfD0HZUeuBH6Nnot7As57msfAiX0ycIim2mKXxKUQxWxHtKTtKOaUyRr0wd7zn/Rv/AGSqq5RzfD5T1xn/AJt9qtrSKLWp5G8WuHlBCqbHGc/hkg2nmda3XHZxH/FaREUugggqEBBBBAAUi0WkqNWbmNW2p0tbcdxb+dt6lHV6CujDVuDPN9NBNXDJXXuTmd6KXpK8UVameVwSDqaPWcApFhsTWubci9+OfkUZac0+YM0F7fKlFqxzYlaXHHSKoAY4MHwjmfqCU8jo/wDkR+hk9QTRj0vRtxz8qknIlTE1c0m5kBb3ve23oY5QxYRWp3LLY+2JN+bt+lerEY7IKraSXXxV9jkyONnf0nn0PCs5hyCyZ1I9eUmkKNkck0hUlCWoco9i7sinupco/i7silcpFW4ufftN85h+katKlZoxQ+/qb5xD9I1aXK1jsKpuVHy4/f6DsqPXAjdGndFqJ5dD4ag7Kj1wLrRp3RHcs57msfATOnKcIimylTjCVJDFbCjmFJmFHNVEnlc27HDqVT4cdWWend8F5cAd7X5keUkK2JXZEKoNOPetUyo+D4r/AJJ2nu29xVJgVLpBhppqiSI7Gu6J4tObT5CE3Kz+UDBvdMLaiLpPjb0rfCjzNxxLTn2E8FWC0JAggggAIIIIACCCCAAnTDJtUEns9qbLL3XNrJPyIqQzqwoxCq5x3UNiuDkrw/3NQumfkZnGTPKzGAht/wDmewhVZotgbqyobELhnjSuHwWA5ntzsOshWZp/izYqdtLF0TIBGGj4MbRY27gAmwUUkooX8nEhnnlnP4yQvHZsZ/xDVbgOSr3k0w/m4QSNqnxcsmWjyRyTSuXb3JPK5Q2UI6gqP4u7Ip9qHKO4u7olIpFY4k739TfOIvpGrTZWYK4+/qb5xF9I1afK3jsTU3Kh5dvv9B2VHrgXWjXit7EXy7nw1B2VHrgXujT+i1Zz3NI+AmdKU4QJtpSnCEqSWK2lHApO0o1rk0I5lKhmnGF89C4Wzspk9NmIR3BCpCKU0UxkwSe5ZTax8E47vzU06a6LGEmeBt4SbvaPxRP7h3Hds4XkHKDo5mZGDPbkmnRrTDV8FUk/FDzn1WcFoncGiCrpjbqwce0Njm8JSFrHHPm9kbvkO+Aeo5dY2KDV1BLA7VlY6N3BwIv1g7x1jJWrJ6ksHuB+5t103DJD8EoyhxV8ew9xUipdLgB0mAnsC6o0Kc1eMjkqVK8dkmR5mDSn4J8iMdhOoLvNk5YhpW5/iDVHVko/U1Tnm7iSsZ04x53CHHn4tEczvGxuxd0NE+Z7Y4ml73GwA+2Q6zkE74JolPUWcRzUX+Y8EX+Q3a/uy4kKac7S4ZEQzxiLEmxlk7SNjch0RkNuZzWNjqSsKsNhhwqlJcQXnpSOHw3bmt36ovYdpOV1EcCEmIVvOPzvu3NAOTQmjFMSlrphfZezWbmq3eTzRwQMDiOkdpUydikieYPTiOMNGVgnLWSWEo66xbA8eUnkcjHuSaRykYlqHKPYu7Ip9nco7jL8j3ouUitKw+/6b5xF9I1ahKy1Uu9/0/ziL9tq1KV0Q2JqblPcvR8NQdlR64Fzoy7ohecv/wB9oOyo9cKJ0Zd0R2LOe5rDwE4pSnGIpqpXJwicoIYta5GtKTMcjWlMTDHFI6lqVXRUoTTERfGKUOBBF1UGlmjJa4vYO5XnWxXUUxeiuDkrTKRTOF47PTGzTlvY7Mf0UspNNYZW83UMFt7XAPZ22OwonHdHg4kgWKiFXhj2HZcK1ITTRN34Ph0+bBqXz8HLb0P1gFyNC6P/ADJv1oz6dVV9YjqXQnd8Z3lKokn3+EaJubpJTbOxkjaOsGzD60aytw+kzjZHrj4Wcr8uBfcN7rKu3SuO0k9pK8awnYLoAl+K6dSPuIhb85xue5Rfwk7973HeUroMFfIcxYKf6N4A2O2XfvUuQ7Hug+iYjs94u5WjQxWACa8Op7AJ8gasW7gK410XIsFBxUAcyFJ5XIyQpPKUhiWoco7jDuiU+1BUbxp+RQUiuZ3Xr6b5xF9I1aoKykT7/p/nEX0jVq0rphsRU3KZ/tBHwtB2VHrhSLRiXojsS3+0TE73jJbogzNJ4F3NEDvDXeRR7RaqyCzqGtPWBZVI/YnKFyYaKZOsMqzuSxyY5HNckTJEc1yLisKtZeOKJD10XJisEzsTPW0909OKSTsTuBCsSob7lGcQw3qVkVVNdM1XQX3KrlXKzqsKB3JAcHbwViVGG9SRPwrqTUgISzB232JyocKF9ik0eFdScaTDbIbAbcOwzqUpw+jsuqWjsneCGyhsQdTRWS1iJjC7DlLYrB2suS5F665LkgPXOSaV66kkSKomSbGJ6mRRrGpMinerm2qKY7VWBSLiiHROvX0/ziL6Rq1iVkfBmulxCnDRdxqIgAPltWuCuuOxlU8RBuWTBDVYZIWi74CKhvWGAh4/Uc89oCorRjEbEBatcARYi4ORB2HqWW+UDRh+F1rmgEQPJfTuzILb+IT8ZtwD3HeiSuiqUrOzLDwutuAnyCoVXYBjQIAupnR4iCuZ6G0oksjnSpsyj0NYlkdUErkWHpsq651NLanrRgqUXJsOJkXDnJGKhe8+ncDuQXSWSEI4yhcOeEXAQSUwKINIE5OIXGSq4CJtIEpigsjLhdB6TYBkbLJQ0pKJQhz4SCwtD14ZUiNSinVKVwF7pkVJOm91V1oiSrU3CwtmnSCoqElmrBxTXV14+32+3rBqIdW1WSg+keIZFL8VxYAHP7fb7cYTWVDpngNBcSbNABJJJsABvJWsI3LbUUTnkNwY1GJCYjoU7HSE7tZwLGN9Lnf6Fo9RDkt0UOHUTWSACeQ87NvsTk1l/wA1th2lyl66TlbuwJo0q0cgxCndBUNuDm1wtrRuGx7DuPrFwndBAjKmleitVhM2rKLxknmpm+JIB+y621p9IzXuGaQkbStS1dKyVhZKxr2OFnNe0Oae0HIqtNI+RWkmJfSyPpnHPV++Rbc7NJDm/rWHBRKCZtCrbRkJpNIAd6dIccHFNtVyM4lG7wT4JG/GDyw94cPVdeN5K8XG6Lzw9iy4TNeJBj6zGhxRoxocUwjkwxf4sPnh7F0OTPF/iw+eHsRwmGaHUfxjQ4rpuNjio+OTTF/iw+eHsQ+5pi/xYfPD2I4TFmh1JD/fY4r3++m8VHxya4v8WHzw9iH3NsX+LD54exLhsM0Oo/nGm8Vz/fLeKYfua4v8WHzw9iB5NMX+LD54exHDkGaHUfHY03iuTjbeKY/uZ4v8WHzw9i8PJji/CHzw9iOFIM0Oo9uxxvFcHG28UzHkwxf4sPnh7F59y7F+EXnh7E+EwzQ6jw7HG8fSiH443im08luL8IvPD2Lg8lOLcIvPD2JcJhmgLZMeHFJpceHFEHklxbhF50excHkixXhF54J8EOJAKqdIBxTFX4/fYn88jeKHaIfOj2KQ4LyEOuDV1QA3shaSe6R+Q/VKtUkS6q5FSa8k72sY1z3uNmtaCS4ncAMyVfHJXyYCj1aqsAdU2vHHkWw33k7DJ2ZDr2qa6M6I0lA21NC1riLOkPSkd2vOduoWHUnxaJWMZSbAgggmSBBBBAAQQQQAEEEEABBBBAAQQQQAEEEEABBBBAAQQQQAEEEEABBBBAAQQQQAEEEEABBBBAAQQQQB/9k="/>
          <p:cNvSpPr>
            <a:spLocks noChangeAspect="1" noChangeArrowheads="1"/>
          </p:cNvSpPr>
          <p:nvPr/>
        </p:nvSpPr>
        <p:spPr bwMode="auto">
          <a:xfrm>
            <a:off x="185976" y="65839"/>
            <a:ext cx="274211" cy="27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104" tIns="41052" rIns="82104" bIns="41052"/>
          <a:lstStyle/>
          <a:p>
            <a:pPr>
              <a:defRPr/>
            </a:pPr>
            <a:endParaRPr lang="en-GB" sz="1885"/>
          </a:p>
        </p:txBody>
      </p:sp>
      <p:sp>
        <p:nvSpPr>
          <p:cNvPr id="4" name="AutoShape 6" descr="data:image/jpeg;base64,/9j/4AAQSkZJRgABAQAAAQABAAD/2wCEAAkGBxQSEhUUEhQWFRQXFRcUFRYYFxgXGBcdFxcXGBcXFxcYHCggGBwlHBQVITEiJSkrLi4uFx8zODMsNygtLi0BCgoKDg0OGhAQGy8kHyQsLCwsLCwsLCwsLCwsLCwsLCwsLCwsLCwsLCwsLCwsLCwsLCwsLCwsLCwsLCwsLCwsLP/AABEIAOQA3QMBIgACEQEDEQH/xAAcAAAABwEBAAAAAAAAAAAAAAAAAwQFBgcIAgH/xABQEAABAwICBQYHCQ0IAgMAAAABAAIDBBEFIQYSMUFRBxMiYXGBIzKRk6Gx0RQkQlJydLPB8BczNENUYnOSssLS0+EIFRZTgoOi8URjJcPi/8QAGwEAAwEBAQEBAAAAAAAAAAAAAAECAwQFBgf/xAA3EQACAQIEAwUFBgcBAAAAAAAAAQIDEQQSITETQVEFFDJhwXFykaGxBiU0gbLRIiMkNVJi4RX/2gAMAwEAAhEDEQA/ALkQQQQSBBJMVxSGmjMlRI2Jg+E427gNrj1DNVhpBy0saS2ig5y2Qkmu1p6xG3pEdpaUm7FxhKWyLaQWep+U7EpHX54M22bHEwDtOuHH0pxodP8AEXWGu48TqR/w2vf1LGWIhEyxMu72z8y9EFTY06rQbGQjPO7WexM+k/KLXxOjLJy1rmnLUjOYdtF28CF61bs6rSoKu7OLs9PMzoV41pqC0v1L8QWaW8qmJ/lDicvxcX1MRkfKriQOc5PVqRj06i83P5Hf3Z9V8/2NJILObeVfEMvC5bzqMvt2+KjouVOvNvCn9Rn8KXE8h91n1RoZBZ9+6lX7Ocz+SzePk7s127lSrtnOXN7eKzZ+r9rpcVdA7pMv9BUCeVCuvYSbLfAZ37gi38qVfn4XZl4jNvUbI4q6C7rM0Egs7u5U8Q2c6du6Nn1jb3ImTlWxHdNa23oRm/dqp8TyDus+qNHILNT+VTEt1Qe+OLLs6HtRb+VXE/ykj/bi/gTz+QnQa5r5/saZQWYTyr4pn76Pm4v4Fz91bFfyo+bi/gVXM8i6r5moEFl8cquKflR83F/ApJgvLlUscBUwxTM3ll4n9ZvctPZYdqLiy9GX4gotopygUVfZsUmpKfxMlmv/ANOeq/Z8EnrspSmS1YCCCCBATDpppXDhtOZps3G4ijBs6R3AcAN53dtgX2R4aC5xAaASSdgAzJPcsn6f6UvxGsklJPNAlkDT8GMHo5cTtPWeoIGg7HNIqnEZTNUOubkMYPEjbe+qwbus7TYXRuCYGZXZ3yz9K60YoA6FruJd6Cp/obQN5x2XwPrC5cc3ToSmnsj6uhgUsGqvlf4hOFaLgACylFDgTGDxQnmGmARtl85hKkqqk5M+H+0TfEgvJ/UgeK4a0SuysL/UFD9P6XKmsN0279GrHxNvhHm2/wCoKHadD8G42lN77M4/t3L9JxVR/wDmxX+sfQ5+ydcTTXt/SyAMofzTnuG/Pej24WeHD2bt9z6E8sjyzzJIta9gNuW/jnwCUiFocb3vcE8BvHft+wXy7kz7GyQzU2GEvGqMhcbs89t75bR5UpZh1wcrnZbLqTxHGLDIgX2XzPXcnLYlMJ+Lbr3A3Gtl6OClyIchmGFZAnbmMhxzI6VupHnDAARq2y4Dq8u3/tO8YuLEgWPdszt/2jWMvnfbvIy37M7/AGCm5DkxjfhTc8hnYWJ4X379vHgk8mGC46NhxPHblnY93apEIRlsdtvwPffMLmVvC1yTbeOrqvnbyIuJNkYkwsZjV2G+05gdu7aktRhe02tYgXd6z5QpVOzaCb9LMb9+3ekVQwcAbZbSbE9R3ZhNSZaZFpqA3PoAz9G7+iRzU4GWR/7UinbbxcyT3AbN+3+qYcaktZoIzzcRv9m9awbbsKo1GLk0N7i0HiizZcILpSPMlO/I9K8QQTJO4pS0ggkEG4IyII2EHcVevJVyoc8WUlc+8hOrDOctc7o5Pztwdv2HPM0OumutmEh30szaiChHJHpWcQoRzrtaohPNyne4bY3ntbkTvLXKbpkED5bMZNNhcjWmzp3NgHY67n+VrC3/AFLMwV1/2kJT7ybc6p59xG4kc0AbcbE+UqlWIKirliaHN96t+U/9pTzQz76/5H7wUF0P/BGfKf8AtKc6Gnwr/kfvBc3an4OfsXofdx/tsfdXoTErlAFckr5bs52jI/NftHpUh7GRrFX+Ff27O4KJacG/uXK+Uoy3fe+O5SnFXeFf2j1BQ3T1+dMMx992bfxa/S8Uvu6Psj6GHY/4qn+f6WMzTncXBsAeG7Zb5PWjWOBs0EgbTkRew+3lTXG4WO3aN9hvvcjbu8qcaNzjmLauQ25nqG+327PmGfZtDgJC7gL8f63yzHcjGzbyb3AAFsjbjnf/AKSON9yL2NuFgMt54i49qNil4ZDbfbwt6ePFQzNxFjX31sta3cB1nyo4v9Ge/qyz/qkPOm1jfZcmxN943fYr0zC1hbZc92Xl2+VSRYchIRkeiNuYzzz27eKTzSiwvnttuvwSYSHLMkXsbdgvs7PQiHVGRNs+8DemJRFMrwLgDKwuT/TLhl1BJZpdhv8AJ6PDLaMxt+28tzxssLnbmb37NnlRMs53bM+Fz3n6ky0gud2VnHiRa23ibHqUZx8DnBbZq5eUp/ncRsI7b9e4br2uo/jZJeL59ELejuZ4pfyhtQQQXUeUBSelwaKalAg1pKi5c4Bti02F2OudXUIzBvckGwzIEflA1WWaQSDck7cyMhu2Jbhk00QcYZHMLtVptle7hbPcb711UqEpXsrpK/yvzsZVdtHYbLbkHBGStOuQTc62Zve+e2+9eTCxXK9HY3SvG5PuQ3GTBibYyehUMdE4btYDXYe27bf6ytKLHui0hbW0zmkgioisQbHx2rYZQQykf7SPjUPZUeuFUwxXP/aR8ah7Kj1wqmGFDKjuWLoh+Cs+U/8AaKnGhp8K/wCR+8FBdED71b8p/wC0pvoc7wj/AJH7wXH2o/6SfsXofewX3dH3V6EyXi5D14XL5bAu0ZH5p9pdKlP2P6kVxd3hnDrt6FCuUF2VNnb77641L8YkHPSbNvkyChPKDJcU9jlaX/61+pYqP3ZH3Yehz9k/iaf5/RkdYeFvqvfLLuCXRygElx4ZbNlwT6U1RzZ32+rr9COZUb7gZbLeS+87ivlmj7VND0yXLtFm53zFvJlvRzJNlztzy6tncbW3bOtM/uoDZmb7Tle1vJmF2KoDhc9EAW3ZXGWd9g7FOUTQ7tffMnK5vs3bdhvfcgHi4tfaTYnssfrRtDo5XTdKOknItYXYWNt2yWuLpf8A4HxQtA9yO6/CwDf+l6kcOXQwdSmuaGgSnYL5bb7e3hxRUkhJzJv9rfa31Jyr9EsRYLuo5tW2eoGyeiMuumCofqODXte1+3UeC1wz4EDPLgjI0VGUJbMWaxuBttYnu45elJ5JPGsRwd6chf7ZbEkfUZXJtc/bd9rLiWo9v28qLGlg2aUbBnxsNlt3Vv8AKmXE8zcnO2flS+WXicvX9d0iqW6wytw+11pDRmNeOaDSG5BeleLqPHOmHddOENPq+EvrMZnfO2ttDc9+89QTewgHMX6kpqa5zhqjot+KMh5FpGtKKtb/AIZzUm7ITtN3DrP1oytFnnu9QXtDFrPHUb/0Qr3XkcRxWN/4jqtajfz9GKtG/wALpv08X0jVsUrHWjf4XTfp4vpGrYpVGDKR/tI+NQ9lR64VSyvjl5oBNLQtc/UyqM7X3w9aiuHclkcoB91kX/8AVf8AfSbRSTtcYMFxlkNK0HbrO9fpThg/KAIHudqE3Ftl99/jhJdDaGFuMspZGNqYeffT2kFgRctL9UHI5EgKVaU6AQ1VXWmnkp6KKj5pr2arrFroxIZXEbPGeP8AbWVWjGrFxnsz1Zds1+FGjGyikl8BN91lv+Uf1R/MXruVpu6I97R/MSR3JBL7sZTNqoyx8BqBLqm5aHBpDYr3cbubsOw9yctFuS2ldNI2oq2y6lOZebaHxOZckAzNcNdgAsS0hp6Q4FcsOzMPDZfM8XGU44tp1eQw1OnDJZC4gjWN8xbd1Eps0xxESNgtuEnZnqWt5FJNG+SyKrj1mVhJLpGxkU0xicI3Obd0ps1utq6wF72I2pnw7RmGaqjoZJTG4zOi1g3X1XtLmkAEi4Lm23bivdn2jOWH7vKKtZJPmrW+OxFLDQpSUociHiZKKRr5XtZG0ve42a1ou5x4ADarZxHkPjiAHu5znuvqMEDQTbaSecyaN5T5g+FUOB05ke8GQiz6hwGu/wD9cTdrW5bBmdpPDz8iO9YmSGHRjklc4B9fIWbDzERBds+HJmGnaCGg9oUom0gwjCBqxiJkgyLYm85MflSG5HeQqp0y5S6isvHCTBB8Vps9/wAtw9Qy7VBVSilsZTqTn4mXbW8ubL+BpHu65JA30NB9aIj5Zatwu2ijt+kcq40ewgSOBe4NHDirPwnAKfV8Y9zSvWp4KlGmp1m9eSPOrYtQdo6hUfLXI02mordbJT6i360+0fKbhle3mqkBt/gVLGuZ3PzDe3JRXSHRqFwOq8X68lWGKUDoXkHMbiNiwxGFhGOem7rzLw+JVXTZl3Y5yXUs45yil5kkXDSTLA7fkb6zAeILgOCqfH8HqKKXm6mMxna0+Mx4HwmPGThs+uyI0a0sqqF14JDq/Cjd0o3drd3aLFXRgWk9FjMBgmY3WIu+Bx6TTa3OQv4jiMxvC89wTPRhiJx0KIfNdctqbHPMHd9atdnI/EZtR1Y5jXk8w4wtcHb+bcdcWkFjlazhmN4Dp9wBn5e7zA/mJZEW8S+RSpew/wBR7F6Hxjge4+xXQeQBn5c7zA/mLk8gTPy53mB/MRlXUXeH0XwKZEkfAeRde6I/iDyZ+VXEeQSP8ud5gfzFw7kHjH/nO8wP5iMq6h3l/wCK+BT8laALMbb6r8EhV0v5Dox/5rvMD+YkVVyOxsF/djj/ALP/AO00ktjOpVlPcrXRv8Lpv08X0jVsUrL3+GWUtXT2mL/fEPwNX8Y3rK1CVRm0VTy0fhFB8mo9cCWaOnotSLlp/CKDsqPXAlejfit7lnLc2XgRAsUc3CcTdO6HnC5754NZxa13OEm4cAekwuIt2cV7NyosPum9FEfdTWtmHPP6QawsGt0OB3WVtYjgsFXHzdRE2Ru0X2tPFrhm09YUb+47hxN/DjqEgsPK26EzJogtZyrCQsc+hic9kRia4yO1m31ekxzWh0Z6Ls2kHpbcl6OV1/ugSGmBiFOabmzM5z3Aua7WdM5pc49HeL5uzubqfN5F8O41HnG/wI0cimG8ajzjf4FV0KxXuHcrXMsia2jA5jXZDaokDWxvOTHMtZ7g0NGu6+wmwJKI0EPu3GTWiLmoYnmqmDSXBpsbAEjNz5DkN9zbYrNi5FMMBBPPu6jKLHts0FO01DBSBtNSxMijZaV4aPGeco9cnNxGqXXJv0Wp3FYJxjFhCySeodq5XkO3VA8WJvGxts2uPYs7aV6Ry105kkJDRcRs3MbwHWd53+RSjla0iMk3uVh6EdjJ+c8i9jx1QfKTwVepjAltLStuDKbD4o2953JI11swvHOvtWkHGOrV2TJN6J2J1g2IRMsI2Nb1jae0nNTzCa/WG1Uph8rg6zQXHgp7gz6jV2NGWy+foK0dSdQ8qvSlCWjJJi2ItsQ6xHXa3pUDxyihluWHUd1XLT3bu5daQ1UrfHYbfGabjv4KPUcck8mpGTxJ3AbyVEs60HRpT8d7CKogcw2cPYewoUtQ6N7XxuLXtN2uBsQRvCUV3OMJjlGzZ7QeCRkLI9ODbWpf2gulLMSp3MmA51thK0GxO9ssfxSCLgjYR2KwdGsUc7WhmN5Y7dLZzjHeJKBuvYgjc5rhwWUtHMZfR1DJo/gnpDc5p8Zp7R6bFaDOJDm4qyI3awCS+90L7c63uFpLcY+tDKLIK4cEXSzh7QQb3zujHFSAW4IiQI9yIkKQxJMExYsMj3p8nKYcWORQUip8f/DKf5zD9I1aJKznjzvftP8AOYfpGrRhVIUyp+Ww+HoOyo9cCVaNu6ISTlu+/wBB2VHrgSnRrxW9gUS3NV4ETClKXxFN1MUviUkMVxlHtSZhR7SmhMMJyVc4nigbHNUu2eEm/wBLRaMfqsb+spvjlRzdPK/4sbyO5psqk0+l5vDZQPixx/8AJgP1q0SUtVTuke57jdznFzj1k3PrRSCCoAIIIIAU0tUWbE/UWOvA2qMJdRUckniMLuxdmEvJ2MKlKMtRzr8bc7I5pz0Iq4buZYMlN3axI1ZAM9XPxSBc+VRGZpBIORGRCKBVV6uWdrCVCLjYsHSakZWR+9I5Jnx3LpWi0YAF3M1j98PANUBY24PVn7VaNDygU7IG3B1tQXjYywa4ZEC9mgb+xQCBrXzucxuqxznFreAJOWXBctZLdMmDcItW0Q0q5OR3FecpnwPz5l2QO9kl+ieOet5VVtfhxY29thLT3KW8jE5Fa9m58DsutrmkejWWSZvGamrou/QOqIidA43MD3Q3JuS1tjGT2xlh71KyoBgM3N18zP8AMjhl7+lGfRE1T6+SRSOXFESFGvKTyFSyhJOUwYs7Ip8nKj+LnIpXKRVWOO9+03zmH6Rq0cVm3GT7+pvnEP0jVpIrRbCqcipuW37/AEHZUeuBKNG/FHck3LcfD0HZUeuBH6Nnot7As57msfAiX0ycIim2mKXxKUQxWxHtKTtKOaUyRr0wd7zn/Rv/AGSqq5RzfD5T1xn/AJt9qtrSKLWp5G8WuHlBCqbHGc/hkg2nmda3XHZxH/FaREUugggqEBBBBAAUi0WkqNWbmNW2p0tbcdxb+dt6lHV6CujDVuDPN9NBNXDJXXuTmd6KXpK8UVameVwSDqaPWcApFhsTWubci9+OfkUZac0+YM0F7fKlFqxzYlaXHHSKoAY4MHwjmfqCU8jo/wDkR+hk9QTRj0vRtxz8qknIlTE1c0m5kBb3ve23oY5QxYRWp3LLY+2JN+bt+lerEY7IKraSXXxV9jkyONnf0nn0PCs5hyCyZ1I9eUmkKNkck0hUlCWoco9i7sinupco/i7silcpFW4ufftN85h+katKlZoxQ+/qb5xD9I1aXK1jsKpuVHy4/f6DsqPXAjdGndFqJ5dD4ag7Kj1wLrRp3RHcs57msfATOnKcIimylTjCVJDFbCjmFJmFHNVEnlc27HDqVT4cdWWend8F5cAd7X5keUkK2JXZEKoNOPetUyo+D4r/AJJ2nu29xVJgVLpBhppqiSI7Gu6J4tObT5CE3Kz+UDBvdMLaiLpPjb0rfCjzNxxLTn2E8FWC0JAggggAIIIIACCCCAAnTDJtUEns9qbLL3XNrJPyIqQzqwoxCq5x3UNiuDkrw/3NQumfkZnGTPKzGAht/wDmewhVZotgbqyobELhnjSuHwWA5ntzsOshWZp/izYqdtLF0TIBGGj4MbRY27gAmwUUkooX8nEhnnlnP4yQvHZsZ/xDVbgOSr3k0w/m4QSNqnxcsmWjyRyTSuXb3JPK5Q2UI6gqP4u7Ip9qHKO4u7olIpFY4k739TfOIvpGrTZWYK4+/qb5xF9I1afK3jsTU3Kh5dvv9B2VHrgXWjXit7EXy7nw1B2VHrgXujT+i1Zz3NI+AmdKU4QJtpSnCEqSWK2lHApO0o1rk0I5lKhmnGF89C4Wzspk9NmIR3BCpCKU0UxkwSe5ZTax8E47vzU06a6LGEmeBt4SbvaPxRP7h3Hds4XkHKDo5mZGDPbkmnRrTDV8FUk/FDzn1WcFoncGiCrpjbqwce0Njm8JSFrHHPm9kbvkO+Aeo5dY2KDV1BLA7VlY6N3BwIv1g7x1jJWrJ6ksHuB+5t103DJD8EoyhxV8ew9xUipdLgB0mAnsC6o0Kc1eMjkqVK8dkmR5mDSn4J8iMdhOoLvNk5YhpW5/iDVHVko/U1Tnm7iSsZ04x53CHHn4tEczvGxuxd0NE+Z7Y4ml73GwA+2Q6zkE74JolPUWcRzUX+Y8EX+Q3a/uy4kKac7S4ZEQzxiLEmxlk7SNjch0RkNuZzWNjqSsKsNhhwqlJcQXnpSOHw3bmt36ovYdpOV1EcCEmIVvOPzvu3NAOTQmjFMSlrphfZezWbmq3eTzRwQMDiOkdpUydikieYPTiOMNGVgnLWSWEo66xbA8eUnkcjHuSaRykYlqHKPYu7Ip9nco7jL8j3ouUitKw+/6b5xF9I1ahKy1Uu9/0/ziL9tq1KV0Q2JqblPcvR8NQdlR64Fzoy7ohecv/wB9oOyo9cKJ0Zd0R2LOe5rDwE4pSnGIpqpXJwicoIYta5GtKTMcjWlMTDHFI6lqVXRUoTTERfGKUOBBF1UGlmjJa4vYO5XnWxXUUxeiuDkrTKRTOF47PTGzTlvY7Mf0UspNNYZW83UMFt7XAPZ22OwonHdHg4kgWKiFXhj2HZcK1ITTRN34Ph0+bBqXz8HLb0P1gFyNC6P/ADJv1oz6dVV9YjqXQnd8Z3lKokn3+EaJubpJTbOxkjaOsGzD60aytw+kzjZHrj4Wcr8uBfcN7rKu3SuO0k9pK8awnYLoAl+K6dSPuIhb85xue5Rfwk7973HeUroMFfIcxYKf6N4A2O2XfvUuQ7Hug+iYjs94u5WjQxWACa8Op7AJ8gasW7gK410XIsFBxUAcyFJ5XIyQpPKUhiWoco7jDuiU+1BUbxp+RQUiuZ3Xr6b5xF9I1aoKykT7/p/nEX0jVq0rphsRU3KZ/tBHwtB2VHrhSLRiXojsS3+0TE73jJbogzNJ4F3NEDvDXeRR7RaqyCzqGtPWBZVI/YnKFyYaKZOsMqzuSxyY5HNckTJEc1yLisKtZeOKJD10XJisEzsTPW0909OKSTsTuBCsSob7lGcQw3qVkVVNdM1XQX3KrlXKzqsKB3JAcHbwViVGG9SRPwrqTUgISzB232JyocKF9ik0eFdScaTDbIbAbcOwzqUpw+jsuqWjsneCGyhsQdTRWS1iJjC7DlLYrB2suS5F665LkgPXOSaV66kkSKomSbGJ6mRRrGpMinerm2qKY7VWBSLiiHROvX0/ziL6Rq1iVkfBmulxCnDRdxqIgAPltWuCuuOxlU8RBuWTBDVYZIWi74CKhvWGAh4/Uc89oCorRjEbEBatcARYi4ORB2HqWW+UDRh+F1rmgEQPJfTuzILb+IT8ZtwD3HeiSuiqUrOzLDwutuAnyCoVXYBjQIAupnR4iCuZ6G0oksjnSpsyj0NYlkdUErkWHpsq651NLanrRgqUXJsOJkXDnJGKhe8+ncDuQXSWSEI4yhcOeEXAQSUwKINIE5OIXGSq4CJtIEpigsjLhdB6TYBkbLJQ0pKJQhz4SCwtD14ZUiNSinVKVwF7pkVJOm91V1oiSrU3CwtmnSCoqElmrBxTXV14+32+3rBqIdW1WSg+keIZFL8VxYAHP7fb7cYTWVDpngNBcSbNABJJJsABvJWsI3LbUUTnkNwY1GJCYjoU7HSE7tZwLGN9Lnf6Fo9RDkt0UOHUTWSACeQ87NvsTk1l/wA1th2lyl66TlbuwJo0q0cgxCndBUNuDm1wtrRuGx7DuPrFwndBAjKmleitVhM2rKLxknmpm+JIB+y621p9IzXuGaQkbStS1dKyVhZKxr2OFnNe0Oae0HIqtNI+RWkmJfSyPpnHPV++Rbc7NJDm/rWHBRKCZtCrbRkJpNIAd6dIccHFNtVyM4lG7wT4JG/GDyw94cPVdeN5K8XG6Lzw9iy4TNeJBj6zGhxRoxocUwjkwxf4sPnh7F0OTPF/iw+eHsRwmGaHUfxjQ4rpuNjio+OTTF/iw+eHsQ+5pi/xYfPD2I4TFmh1JD/fY4r3++m8VHxya4v8WHzw9iH3NsX+LD54exLhsM0Oo/nGm8Vz/fLeKYfua4v8WHzw9iB5NMX+LD54exHDkGaHUfHY03iuTjbeKY/uZ4v8WHzw9i8PJji/CHzw9iOFIM0Oo9uxxvFcHG28UzHkwxf4sPnh7F59y7F+EXnh7E+EwzQ6jw7HG8fSiH443im08luL8IvPD2Lg8lOLcIvPD2JcJhmgLZMeHFJpceHFEHklxbhF50excHkixXhF54J8EOJAKqdIBxTFX4/fYn88jeKHaIfOj2KQ4LyEOuDV1QA3shaSe6R+Q/VKtUkS6q5FSa8k72sY1z3uNmtaCS4ncAMyVfHJXyYCj1aqsAdU2vHHkWw33k7DJ2ZDr2qa6M6I0lA21NC1riLOkPSkd2vOduoWHUnxaJWMZSbAgggmSBBBBAAQQQQAEEEEABBBBAAQQQQAEEEEABBBBAAQQQQAEEEEABBBBAAQQQQAEEEEABBBBAAQQQQB/9k="/>
          <p:cNvSpPr>
            <a:spLocks noChangeAspect="1" noChangeArrowheads="1"/>
          </p:cNvSpPr>
          <p:nvPr/>
        </p:nvSpPr>
        <p:spPr bwMode="auto">
          <a:xfrm>
            <a:off x="323081" y="202945"/>
            <a:ext cx="272854" cy="27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104" tIns="41052" rIns="82104" bIns="41052"/>
          <a:lstStyle/>
          <a:p>
            <a:pPr>
              <a:defRPr/>
            </a:pPr>
            <a:endParaRPr lang="en-GB" sz="1885"/>
          </a:p>
        </p:txBody>
      </p:sp>
      <p:sp>
        <p:nvSpPr>
          <p:cNvPr id="5" name="AutoShape 8" descr="data:image/jpeg;base64,/9j/4AAQSkZJRgABAQAAAQABAAD/2wCEAAkGBxQSEhUUEhQWFRQXFRcUFRYYFxgXGBcdFxcXGBcXFxcYHCggGBwlHBQVITEiJSkrLi4uFx8zODMsNygtLi0BCgoKDg0OGhAQGy8kHyQsLCwsLCwsLCwsLCwsLCwsLCwsLCwsLCwsLCwsLCwsLCwsLCwsLCwsLCwsLCwsLCwsLP/AABEIAOQA3QMBIgACEQEDEQH/xAAcAAAABwEBAAAAAAAAAAAAAAAAAwQFBgcIAgH/xABQEAABAwICBQYHCQ0IAgMAAAABAAIDBBEFIQYSMUFRBxMiYXGBIzKRk6Gx0RQkQlJydLPB8BczNENUYnOSssLS0+EIFRZTgoOi8URjJcPi/8QAGwEAAwEBAQEBAAAAAAAAAAAAAAECAwQFBgf/xAA3EQACAQIEAwUFBgcBAAAAAAAAAQIDEQQSITETQVEFFDJhwXFykaGxBiU0gbLRIiMkNVJi4RX/2gAMAwEAAhEDEQA/ALkQQQQSBBJMVxSGmjMlRI2Jg+E427gNrj1DNVhpBy0saS2ig5y2Qkmu1p6xG3pEdpaUm7FxhKWyLaQWep+U7EpHX54M22bHEwDtOuHH0pxodP8AEXWGu48TqR/w2vf1LGWIhEyxMu72z8y9EFTY06rQbGQjPO7WexM+k/KLXxOjLJy1rmnLUjOYdtF28CF61bs6rSoKu7OLs9PMzoV41pqC0v1L8QWaW8qmJ/lDicvxcX1MRkfKriQOc5PVqRj06i83P5Hf3Z9V8/2NJILObeVfEMvC5bzqMvt2+KjouVOvNvCn9Rn8KXE8h91n1RoZBZ9+6lX7Ocz+SzePk7s127lSrtnOXN7eKzZ+r9rpcVdA7pMv9BUCeVCuvYSbLfAZ37gi38qVfn4XZl4jNvUbI4q6C7rM0Egs7u5U8Q2c6du6Nn1jb3ImTlWxHdNa23oRm/dqp8TyDus+qNHILNT+VTEt1Qe+OLLs6HtRb+VXE/ykj/bi/gTz+QnQa5r5/saZQWYTyr4pn76Pm4v4Fz91bFfyo+bi/gVXM8i6r5moEFl8cquKflR83F/ApJgvLlUscBUwxTM3ll4n9ZvctPZYdqLiy9GX4gotopygUVfZsUmpKfxMlmv/ANOeq/Z8EnrspSmS1YCCCCBATDpppXDhtOZps3G4ijBs6R3AcAN53dtgX2R4aC5xAaASSdgAzJPcsn6f6UvxGsklJPNAlkDT8GMHo5cTtPWeoIGg7HNIqnEZTNUOubkMYPEjbe+qwbus7TYXRuCYGZXZ3yz9K60YoA6FruJd6Cp/obQN5x2XwPrC5cc3ToSmnsj6uhgUsGqvlf4hOFaLgACylFDgTGDxQnmGmARtl85hKkqqk5M+H+0TfEgvJ/UgeK4a0SuysL/UFD9P6XKmsN0279GrHxNvhHm2/wCoKHadD8G42lN77M4/t3L9JxVR/wDmxX+sfQ5+ydcTTXt/SyAMofzTnuG/Pej24WeHD2bt9z6E8sjyzzJIta9gNuW/jnwCUiFocb3vcE8BvHft+wXy7kz7GyQzU2GEvGqMhcbs89t75bR5UpZh1wcrnZbLqTxHGLDIgX2XzPXcnLYlMJ+Lbr3A3Gtl6OClyIchmGFZAnbmMhxzI6VupHnDAARq2y4Dq8u3/tO8YuLEgWPdszt/2jWMvnfbvIy37M7/AGCm5DkxjfhTc8hnYWJ4X379vHgk8mGC46NhxPHblnY93apEIRlsdtvwPffMLmVvC1yTbeOrqvnbyIuJNkYkwsZjV2G+05gdu7aktRhe02tYgXd6z5QpVOzaCb9LMb9+3ekVQwcAbZbSbE9R3ZhNSZaZFpqA3PoAz9G7+iRzU4GWR/7UinbbxcyT3AbN+3+qYcaktZoIzzcRv9m9awbbsKo1GLk0N7i0HiizZcILpSPMlO/I9K8QQTJO4pS0ggkEG4IyII2EHcVevJVyoc8WUlc+8hOrDOctc7o5Pztwdv2HPM0OumutmEh30szaiChHJHpWcQoRzrtaohPNyne4bY3ntbkTvLXKbpkED5bMZNNhcjWmzp3NgHY67n+VrC3/AFLMwV1/2kJT7ybc6p59xG4kc0AbcbE+UqlWIKirliaHN96t+U/9pTzQz76/5H7wUF0P/BGfKf8AtKc6Gnwr/kfvBc3an4OfsXofdx/tsfdXoTErlAFckr5bs52jI/NftHpUh7GRrFX+Ff27O4KJacG/uXK+Uoy3fe+O5SnFXeFf2j1BQ3T1+dMMx992bfxa/S8Uvu6Psj6GHY/4qn+f6WMzTncXBsAeG7Zb5PWjWOBs0EgbTkRew+3lTXG4WO3aN9hvvcjbu8qcaNzjmLauQ25nqG+327PmGfZtDgJC7gL8f63yzHcjGzbyb3AAFsjbjnf/AKSON9yL2NuFgMt54i49qNil4ZDbfbwt6ePFQzNxFjX31sta3cB1nyo4v9Ge/qyz/qkPOm1jfZcmxN943fYr0zC1hbZc92Xl2+VSRYchIRkeiNuYzzz27eKTzSiwvnttuvwSYSHLMkXsbdgvs7PQiHVGRNs+8DemJRFMrwLgDKwuT/TLhl1BJZpdhv8AJ6PDLaMxt+28tzxssLnbmb37NnlRMs53bM+Fz3n6ky0gud2VnHiRa23ibHqUZx8DnBbZq5eUp/ncRsI7b9e4br2uo/jZJeL59ELejuZ4pfyhtQQQXUeUBSelwaKalAg1pKi5c4Bti02F2OudXUIzBvckGwzIEflA1WWaQSDck7cyMhu2Jbhk00QcYZHMLtVptle7hbPcb711UqEpXsrpK/yvzsZVdtHYbLbkHBGStOuQTc62Zve+e2+9eTCxXK9HY3SvG5PuQ3GTBibYyehUMdE4btYDXYe27bf6ytKLHui0hbW0zmkgioisQbHx2rYZQQykf7SPjUPZUeuFUwxXP/aR8ah7Kj1wqmGFDKjuWLoh+Cs+U/8AaKnGhp8K/wCR+8FBdED71b8p/wC0pvoc7wj/AJH7wXH2o/6SfsXofewX3dH3V6EyXi5D14XL5bAu0ZH5p9pdKlP2P6kVxd3hnDrt6FCuUF2VNnb77641L8YkHPSbNvkyChPKDJcU9jlaX/61+pYqP3ZH3Yehz9k/iaf5/RkdYeFvqvfLLuCXRygElx4ZbNlwT6U1RzZ32+rr9COZUb7gZbLeS+87ivlmj7VND0yXLtFm53zFvJlvRzJNlztzy6tncbW3bOtM/uoDZmb7Tle1vJmF2KoDhc9EAW3ZXGWd9g7FOUTQ7tffMnK5vs3bdhvfcgHi4tfaTYnssfrRtDo5XTdKOknItYXYWNt2yWuLpf8A4HxQtA9yO6/CwDf+l6kcOXQwdSmuaGgSnYL5bb7e3hxRUkhJzJv9rfa31Jyr9EsRYLuo5tW2eoGyeiMuumCofqODXte1+3UeC1wz4EDPLgjI0VGUJbMWaxuBttYnu45elJ5JPGsRwd6chf7ZbEkfUZXJtc/bd9rLiWo9v28qLGlg2aUbBnxsNlt3Vv8AKmXE8zcnO2flS+WXicvX9d0iqW6wytw+11pDRmNeOaDSG5BeleLqPHOmHddOENPq+EvrMZnfO2ttDc9+89QTewgHMX6kpqa5zhqjot+KMh5FpGtKKtb/AIZzUm7ITtN3DrP1oytFnnu9QXtDFrPHUb/0Qr3XkcRxWN/4jqtajfz9GKtG/wALpv08X0jVsUrHWjf4XTfp4vpGrYpVGDKR/tI+NQ9lR64VSyvjl5oBNLQtc/UyqM7X3w9aiuHclkcoB91kX/8AVf8AfSbRSTtcYMFxlkNK0HbrO9fpThg/KAIHudqE3Ftl99/jhJdDaGFuMspZGNqYeffT2kFgRctL9UHI5EgKVaU6AQ1VXWmnkp6KKj5pr2arrFroxIZXEbPGeP8AbWVWjGrFxnsz1Zds1+FGjGyikl8BN91lv+Uf1R/MXruVpu6I97R/MSR3JBL7sZTNqoyx8BqBLqm5aHBpDYr3cbubsOw9yctFuS2ldNI2oq2y6lOZebaHxOZckAzNcNdgAsS0hp6Q4FcsOzMPDZfM8XGU44tp1eQw1OnDJZC4gjWN8xbd1Eps0xxESNgtuEnZnqWt5FJNG+SyKrj1mVhJLpGxkU0xicI3Obd0ps1utq6wF72I2pnw7RmGaqjoZJTG4zOi1g3X1XtLmkAEi4Lm23bivdn2jOWH7vKKtZJPmrW+OxFLDQpSUociHiZKKRr5XtZG0ve42a1ou5x4ADarZxHkPjiAHu5znuvqMEDQTbaSecyaN5T5g+FUOB05ke8GQiz6hwGu/wD9cTdrW5bBmdpPDz8iO9YmSGHRjklc4B9fIWbDzERBds+HJmGnaCGg9oUom0gwjCBqxiJkgyLYm85MflSG5HeQqp0y5S6isvHCTBB8Vps9/wAtw9Qy7VBVSilsZTqTn4mXbW8ubL+BpHu65JA30NB9aIj5Zatwu2ijt+kcq40ewgSOBe4NHDirPwnAKfV8Y9zSvWp4KlGmp1m9eSPOrYtQdo6hUfLXI02mordbJT6i360+0fKbhle3mqkBt/gVLGuZ3PzDe3JRXSHRqFwOq8X68lWGKUDoXkHMbiNiwxGFhGOem7rzLw+JVXTZl3Y5yXUs45yil5kkXDSTLA7fkb6zAeILgOCqfH8HqKKXm6mMxna0+Mx4HwmPGThs+uyI0a0sqqF14JDq/Cjd0o3drd3aLFXRgWk9FjMBgmY3WIu+Bx6TTa3OQv4jiMxvC89wTPRhiJx0KIfNdctqbHPMHd9atdnI/EZtR1Y5jXk8w4wtcHb+bcdcWkFjlazhmN4Dp9wBn5e7zA/mJZEW8S+RSpew/wBR7F6Hxjge4+xXQeQBn5c7zA/mLk8gTPy53mB/MRlXUXeH0XwKZEkfAeRde6I/iDyZ+VXEeQSP8ud5gfzFw7kHjH/nO8wP5iMq6h3l/wCK+BT8laALMbb6r8EhV0v5Dox/5rvMD+YkVVyOxsF/djj/ALP/AO00ktjOpVlPcrXRv8Lpv08X0jVsUrL3+GWUtXT2mL/fEPwNX8Y3rK1CVRm0VTy0fhFB8mo9cCWaOnotSLlp/CKDsqPXAlejfit7lnLc2XgRAsUc3CcTdO6HnC5754NZxa13OEm4cAekwuIt2cV7NyosPum9FEfdTWtmHPP6QawsGt0OB3WVtYjgsFXHzdRE2Ru0X2tPFrhm09YUb+47hxN/DjqEgsPK26EzJogtZyrCQsc+hic9kRia4yO1m31ekxzWh0Z6Ls2kHpbcl6OV1/ugSGmBiFOabmzM5z3Aua7WdM5pc49HeL5uzubqfN5F8O41HnG/wI0cimG8ajzjf4FV0KxXuHcrXMsia2jA5jXZDaokDWxvOTHMtZ7g0NGu6+wmwJKI0EPu3GTWiLmoYnmqmDSXBpsbAEjNz5DkN9zbYrNi5FMMBBPPu6jKLHts0FO01DBSBtNSxMijZaV4aPGeco9cnNxGqXXJv0Wp3FYJxjFhCySeodq5XkO3VA8WJvGxts2uPYs7aV6Ry105kkJDRcRs3MbwHWd53+RSjla0iMk3uVh6EdjJ+c8i9jx1QfKTwVepjAltLStuDKbD4o2953JI11swvHOvtWkHGOrV2TJN6J2J1g2IRMsI2Nb1jae0nNTzCa/WG1Uph8rg6zQXHgp7gz6jV2NGWy+foK0dSdQ8qvSlCWjJJi2ItsQ6xHXa3pUDxyihluWHUd1XLT3bu5daQ1UrfHYbfGabjv4KPUcck8mpGTxJ3AbyVEs60HRpT8d7CKogcw2cPYewoUtQ6N7XxuLXtN2uBsQRvCUV3OMJjlGzZ7QeCRkLI9ODbWpf2gulLMSp3MmA51thK0GxO9ssfxSCLgjYR2KwdGsUc7WhmN5Y7dLZzjHeJKBuvYgjc5rhwWUtHMZfR1DJo/gnpDc5p8Zp7R6bFaDOJDm4qyI3awCS+90L7c63uFpLcY+tDKLIK4cEXSzh7QQb3zujHFSAW4IiQI9yIkKQxJMExYsMj3p8nKYcWORQUip8f/DKf5zD9I1aJKznjzvftP8AOYfpGrRhVIUyp+Ww+HoOyo9cCVaNu6ISTlu+/wBB2VHrgSnRrxW9gUS3NV4ETClKXxFN1MUviUkMVxlHtSZhR7SmhMMJyVc4nigbHNUu2eEm/wBLRaMfqsb+spvjlRzdPK/4sbyO5psqk0+l5vDZQPixx/8AJgP1q0SUtVTuke57jdznFzj1k3PrRSCCoAIIIIAU0tUWbE/UWOvA2qMJdRUckniMLuxdmEvJ2MKlKMtRzr8bc7I5pz0Iq4buZYMlN3axI1ZAM9XPxSBc+VRGZpBIORGRCKBVV6uWdrCVCLjYsHSakZWR+9I5Jnx3LpWi0YAF3M1j98PANUBY24PVn7VaNDygU7IG3B1tQXjYywa4ZEC9mgb+xQCBrXzucxuqxznFreAJOWXBctZLdMmDcItW0Q0q5OR3FecpnwPz5l2QO9kl+ieOet5VVtfhxY29thLT3KW8jE5Fa9m58DsutrmkejWWSZvGamrou/QOqIidA43MD3Q3JuS1tjGT2xlh71KyoBgM3N18zP8AMjhl7+lGfRE1T6+SRSOXFESFGvKTyFSyhJOUwYs7Ip8nKj+LnIpXKRVWOO9+03zmH6Rq0cVm3GT7+pvnEP0jVpIrRbCqcipuW37/AEHZUeuBKNG/FHck3LcfD0HZUeuBH6Nnot7As57msfAiX0ycIim2mKXxKUQxWxHtKTtKOaUyRr0wd7zn/Rv/AGSqq5RzfD5T1xn/AJt9qtrSKLWp5G8WuHlBCqbHGc/hkg2nmda3XHZxH/FaREUugggqEBBBBAAUi0WkqNWbmNW2p0tbcdxb+dt6lHV6CujDVuDPN9NBNXDJXXuTmd6KXpK8UVameVwSDqaPWcApFhsTWubci9+OfkUZac0+YM0F7fKlFqxzYlaXHHSKoAY4MHwjmfqCU8jo/wDkR+hk9QTRj0vRtxz8qknIlTE1c0m5kBb3ve23oY5QxYRWp3LLY+2JN+bt+lerEY7IKraSXXxV9jkyONnf0nn0PCs5hyCyZ1I9eUmkKNkck0hUlCWoco9i7sinupco/i7silcpFW4ufftN85h+katKlZoxQ+/qb5xD9I1aXK1jsKpuVHy4/f6DsqPXAjdGndFqJ5dD4ag7Kj1wLrRp3RHcs57msfATOnKcIimylTjCVJDFbCjmFJmFHNVEnlc27HDqVT4cdWWend8F5cAd7X5keUkK2JXZEKoNOPetUyo+D4r/AJJ2nu29xVJgVLpBhppqiSI7Gu6J4tObT5CE3Kz+UDBvdMLaiLpPjb0rfCjzNxxLTn2E8FWC0JAggggAIIIIACCCCAAnTDJtUEns9qbLL3XNrJPyIqQzqwoxCq5x3UNiuDkrw/3NQumfkZnGTPKzGAht/wDmewhVZotgbqyobELhnjSuHwWA5ntzsOshWZp/izYqdtLF0TIBGGj4MbRY27gAmwUUkooX8nEhnnlnP4yQvHZsZ/xDVbgOSr3k0w/m4QSNqnxcsmWjyRyTSuXb3JPK5Q2UI6gqP4u7Ip9qHKO4u7olIpFY4k739TfOIvpGrTZWYK4+/qb5xF9I1afK3jsTU3Kh5dvv9B2VHrgXWjXit7EXy7nw1B2VHrgXujT+i1Zz3NI+AmdKU4QJtpSnCEqSWK2lHApO0o1rk0I5lKhmnGF89C4Wzspk9NmIR3BCpCKU0UxkwSe5ZTax8E47vzU06a6LGEmeBt4SbvaPxRP7h3Hds4XkHKDo5mZGDPbkmnRrTDV8FUk/FDzn1WcFoncGiCrpjbqwce0Njm8JSFrHHPm9kbvkO+Aeo5dY2KDV1BLA7VlY6N3BwIv1g7x1jJWrJ6ksHuB+5t103DJD8EoyhxV8ew9xUipdLgB0mAnsC6o0Kc1eMjkqVK8dkmR5mDSn4J8iMdhOoLvNk5YhpW5/iDVHVko/U1Tnm7iSsZ04x53CHHn4tEczvGxuxd0NE+Z7Y4ml73GwA+2Q6zkE74JolPUWcRzUX+Y8EX+Q3a/uy4kKac7S4ZEQzxiLEmxlk7SNjch0RkNuZzWNjqSsKsNhhwqlJcQXnpSOHw3bmt36ovYdpOV1EcCEmIVvOPzvu3NAOTQmjFMSlrphfZezWbmq3eTzRwQMDiOkdpUydikieYPTiOMNGVgnLWSWEo66xbA8eUnkcjHuSaRykYlqHKPYu7Ip9nco7jL8j3ouUitKw+/6b5xF9I1ahKy1Uu9/0/ziL9tq1KV0Q2JqblPcvR8NQdlR64Fzoy7ohecv/wB9oOyo9cKJ0Zd0R2LOe5rDwE4pSnGIpqpXJwicoIYta5GtKTMcjWlMTDHFI6lqVXRUoTTERfGKUOBBF1UGlmjJa4vYO5XnWxXUUxeiuDkrTKRTOF47PTGzTlvY7Mf0UspNNYZW83UMFt7XAPZ22OwonHdHg4kgWKiFXhj2HZcK1ITTRN34Ph0+bBqXz8HLb0P1gFyNC6P/ADJv1oz6dVV9YjqXQnd8Z3lKokn3+EaJubpJTbOxkjaOsGzD60aytw+kzjZHrj4Wcr8uBfcN7rKu3SuO0k9pK8awnYLoAl+K6dSPuIhb85xue5Rfwk7973HeUroMFfIcxYKf6N4A2O2XfvUuQ7Hug+iYjs94u5WjQxWACa8Op7AJ8gasW7gK410XIsFBxUAcyFJ5XIyQpPKUhiWoco7jDuiU+1BUbxp+RQUiuZ3Xr6b5xF9I1aoKykT7/p/nEX0jVq0rphsRU3KZ/tBHwtB2VHrhSLRiXojsS3+0TE73jJbogzNJ4F3NEDvDXeRR7RaqyCzqGtPWBZVI/YnKFyYaKZOsMqzuSxyY5HNckTJEc1yLisKtZeOKJD10XJisEzsTPW0909OKSTsTuBCsSob7lGcQw3qVkVVNdM1XQX3KrlXKzqsKB3JAcHbwViVGG9SRPwrqTUgISzB232JyocKF9ik0eFdScaTDbIbAbcOwzqUpw+jsuqWjsneCGyhsQdTRWS1iJjC7DlLYrB2suS5F665LkgPXOSaV66kkSKomSbGJ6mRRrGpMinerm2qKY7VWBSLiiHROvX0/ziL6Rq1iVkfBmulxCnDRdxqIgAPltWuCuuOxlU8RBuWTBDVYZIWi74CKhvWGAh4/Uc89oCorRjEbEBatcARYi4ORB2HqWW+UDRh+F1rmgEQPJfTuzILb+IT8ZtwD3HeiSuiqUrOzLDwutuAnyCoVXYBjQIAupnR4iCuZ6G0oksjnSpsyj0NYlkdUErkWHpsq651NLanrRgqUXJsOJkXDnJGKhe8+ncDuQXSWSEI4yhcOeEXAQSUwKINIE5OIXGSq4CJtIEpigsjLhdB6TYBkbLJQ0pKJQhz4SCwtD14ZUiNSinVKVwF7pkVJOm91V1oiSrU3CwtmnSCoqElmrBxTXV14+32+3rBqIdW1WSg+keIZFL8VxYAHP7fb7cYTWVDpngNBcSbNABJJJsABvJWsI3LbUUTnkNwY1GJCYjoU7HSE7tZwLGN9Lnf6Fo9RDkt0UOHUTWSACeQ87NvsTk1l/wA1th2lyl66TlbuwJo0q0cgxCndBUNuDm1wtrRuGx7DuPrFwndBAjKmleitVhM2rKLxknmpm+JIB+y621p9IzXuGaQkbStS1dKyVhZKxr2OFnNe0Oae0HIqtNI+RWkmJfSyPpnHPV++Rbc7NJDm/rWHBRKCZtCrbRkJpNIAd6dIccHFNtVyM4lG7wT4JG/GDyw94cPVdeN5K8XG6Lzw9iy4TNeJBj6zGhxRoxocUwjkwxf4sPnh7F0OTPF/iw+eHsRwmGaHUfxjQ4rpuNjio+OTTF/iw+eHsQ+5pi/xYfPD2I4TFmh1JD/fY4r3++m8VHxya4v8WHzw9iH3NsX+LD54exLhsM0Oo/nGm8Vz/fLeKYfua4v8WHzw9iB5NMX+LD54exHDkGaHUfHY03iuTjbeKY/uZ4v8WHzw9i8PJji/CHzw9iOFIM0Oo9uxxvFcHG28UzHkwxf4sPnh7F59y7F+EXnh7E+EwzQ6jw7HG8fSiH443im08luL8IvPD2Lg8lOLcIvPD2JcJhmgLZMeHFJpceHFEHklxbhF50excHkixXhF54J8EOJAKqdIBxTFX4/fYn88jeKHaIfOj2KQ4LyEOuDV1QA3shaSe6R+Q/VKtUkS6q5FSa8k72sY1z3uNmtaCS4ncAMyVfHJXyYCj1aqsAdU2vHHkWw33k7DJ2ZDr2qa6M6I0lA21NC1riLOkPSkd2vOduoWHUnxaJWMZSbAgggmSBBBBAAQQQQAEEEEABBBBAAQQQQAEEEEABBBBAAQQQQAEEEEABBBBAAQQQQAEEEEABBBBAAQQQQB/9k="/>
          <p:cNvSpPr>
            <a:spLocks noChangeAspect="1" noChangeArrowheads="1"/>
          </p:cNvSpPr>
          <p:nvPr/>
        </p:nvSpPr>
        <p:spPr bwMode="auto">
          <a:xfrm>
            <a:off x="460188" y="340050"/>
            <a:ext cx="272853" cy="27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104" tIns="41052" rIns="82104" bIns="41052"/>
          <a:lstStyle/>
          <a:p>
            <a:pPr>
              <a:defRPr/>
            </a:pPr>
            <a:endParaRPr lang="en-GB" sz="1885"/>
          </a:p>
        </p:txBody>
      </p:sp>
      <p:pic>
        <p:nvPicPr>
          <p:cNvPr id="512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7" y="325118"/>
            <a:ext cx="916300" cy="912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11" descr="http://blog.phmuseum.com/wp-content/uploads/2012/09/PR-logo-instagra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561" y="284393"/>
            <a:ext cx="1140285" cy="114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990962" y="300683"/>
            <a:ext cx="6977458" cy="1308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820999">
              <a:defRPr/>
            </a:pPr>
            <a:r>
              <a:rPr lang="en-GB" sz="1975" b="1" dirty="0">
                <a:latin typeface="Gothic720 BT" pitchFamily="34" charset="0"/>
                <a:ea typeface="Calibri" pitchFamily="34" charset="0"/>
                <a:cs typeface="Times New Roman" pitchFamily="18" charset="0"/>
              </a:rPr>
              <a:t>Draw an image </a:t>
            </a:r>
            <a:r>
              <a:rPr lang="en-GB" sz="1975" b="1" dirty="0">
                <a:latin typeface="Gothic720 BT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1975" b="1" dirty="0">
                <a:latin typeface="Gothic720 BT" pitchFamily="34" charset="0"/>
                <a:ea typeface="Calibri" pitchFamily="34" charset="0"/>
                <a:cs typeface="Times New Roman" pitchFamily="18" charset="0"/>
              </a:rPr>
              <a:t>In the space, draw a picture reflecting your thoughts </a:t>
            </a:r>
            <a:r>
              <a:rPr lang="en-GB" sz="1975" b="1" dirty="0" smtClean="0">
                <a:latin typeface="Gothic720 BT" pitchFamily="34" charset="0"/>
                <a:ea typeface="Calibri" pitchFamily="34" charset="0"/>
                <a:cs typeface="Times New Roman" pitchFamily="18" charset="0"/>
              </a:rPr>
              <a:t>about what you have learnt today. </a:t>
            </a:r>
            <a:r>
              <a:rPr lang="en-GB" sz="1975" b="1" dirty="0">
                <a:latin typeface="Gothic720 BT" pitchFamily="34" charset="0"/>
                <a:cs typeface="Times New Roman" pitchFamily="18" charset="0"/>
              </a:rPr>
              <a:t>A</a:t>
            </a:r>
            <a:r>
              <a:rPr lang="en-GB" sz="1975" b="1" dirty="0">
                <a:latin typeface="Gothic720 BT" pitchFamily="34" charset="0"/>
                <a:ea typeface="Calibri" pitchFamily="34" charset="0"/>
                <a:cs typeface="Times New Roman" pitchFamily="18" charset="0"/>
              </a:rPr>
              <a:t>dd a suitable comment underneath which explains your image in relation to the topic.</a:t>
            </a:r>
            <a:endParaRPr lang="en-GB" sz="1975" b="1" dirty="0">
              <a:latin typeface="Gothic720 BT" pitchFamily="34" charset="0"/>
            </a:endParaRPr>
          </a:p>
        </p:txBody>
      </p:sp>
      <p:pic>
        <p:nvPicPr>
          <p:cNvPr id="512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702" y="1541422"/>
            <a:ext cx="3891901" cy="5121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0511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Gothic720 BT</vt:lpstr>
      <vt:lpstr>Times New Roman</vt:lpstr>
      <vt:lpstr>Wingdings</vt:lpstr>
      <vt:lpstr>Office Theme</vt:lpstr>
      <vt:lpstr>PowerPoint Presentation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Unscramble the tiles to complete the phrase!</dc:title>
  <dc:creator>J Belli</dc:creator>
  <cp:lastModifiedBy>J Belli</cp:lastModifiedBy>
  <cp:revision>6</cp:revision>
  <dcterms:created xsi:type="dcterms:W3CDTF">2016-11-30T22:17:25Z</dcterms:created>
  <dcterms:modified xsi:type="dcterms:W3CDTF">2016-11-30T22:48:47Z</dcterms:modified>
</cp:coreProperties>
</file>