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54412-121A-46C4-982A-B19FE252E326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0AB9D-B8D8-41BD-9473-17F960CDB8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nut 14"/>
          <p:cNvSpPr/>
          <p:nvPr/>
        </p:nvSpPr>
        <p:spPr>
          <a:xfrm>
            <a:off x="1979712" y="404664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Donut 15"/>
          <p:cNvSpPr/>
          <p:nvPr/>
        </p:nvSpPr>
        <p:spPr>
          <a:xfrm>
            <a:off x="1979712" y="2514091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Donut 16"/>
          <p:cNvSpPr/>
          <p:nvPr/>
        </p:nvSpPr>
        <p:spPr>
          <a:xfrm>
            <a:off x="2051720" y="4818347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Donut 17"/>
          <p:cNvSpPr/>
          <p:nvPr/>
        </p:nvSpPr>
        <p:spPr>
          <a:xfrm>
            <a:off x="4345090" y="404664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" name="Donut 18"/>
          <p:cNvSpPr/>
          <p:nvPr/>
        </p:nvSpPr>
        <p:spPr>
          <a:xfrm>
            <a:off x="4345090" y="2514091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" name="Donut 19"/>
          <p:cNvSpPr/>
          <p:nvPr/>
        </p:nvSpPr>
        <p:spPr>
          <a:xfrm>
            <a:off x="4345090" y="4818347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Donut 20"/>
          <p:cNvSpPr/>
          <p:nvPr/>
        </p:nvSpPr>
        <p:spPr>
          <a:xfrm>
            <a:off x="6732240" y="404664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Donut 21"/>
          <p:cNvSpPr/>
          <p:nvPr/>
        </p:nvSpPr>
        <p:spPr>
          <a:xfrm>
            <a:off x="6732240" y="2514091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Donut 22"/>
          <p:cNvSpPr/>
          <p:nvPr/>
        </p:nvSpPr>
        <p:spPr>
          <a:xfrm>
            <a:off x="6732240" y="4818347"/>
            <a:ext cx="1512168" cy="1512168"/>
          </a:xfrm>
          <a:prstGeom prst="don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-2650897" y="3008033"/>
            <a:ext cx="6129350" cy="827617"/>
          </a:xfrm>
        </p:spPr>
        <p:txBody>
          <a:bodyPr/>
          <a:lstStyle/>
          <a:p>
            <a:r>
              <a:rPr lang="en-GB" b="1" dirty="0" smtClean="0">
                <a:latin typeface="Comic Sans MS" pitchFamily="66" charset="0"/>
              </a:rPr>
              <a:t>Noughts and Crosses</a:t>
            </a:r>
            <a:endParaRPr lang="en-US" b="1" dirty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28904"/>
              </p:ext>
            </p:extLst>
          </p:nvPr>
        </p:nvGraphicFramePr>
        <p:xfrm>
          <a:off x="1691680" y="-18000"/>
          <a:ext cx="6876000" cy="68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2000"/>
                <a:gridCol w="2292000"/>
                <a:gridCol w="2292000"/>
              </a:tblGrid>
              <a:tr h="229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9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 rot="16200000">
            <a:off x="-2158219" y="3198907"/>
            <a:ext cx="6480722" cy="461665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0800000" scaled="1"/>
            <a:tileRect/>
          </a:gra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GB" sz="24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 rot="16200000">
            <a:off x="-2158218" y="3198907"/>
            <a:ext cx="6480721" cy="46166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5 </a:t>
            </a:r>
            <a:r>
              <a:rPr lang="en-GB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Minute Task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1680" y="879103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1680" y="3039343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5343599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85050" y="879103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85050" y="3039343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5050" y="5343599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67534" y="879103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67534" y="3039343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67534" y="5343599"/>
            <a:ext cx="2232248" cy="461665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Question</a:t>
            </a:r>
            <a:endParaRPr lang="en-GB" sz="2400" b="1" dirty="0">
              <a:ln>
                <a:solidFill>
                  <a:sysClr val="windowText" lastClr="00000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5" grpId="0" animBg="1"/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Noughts and Crosses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Noughts and Crosses</dc:title>
  <dc:creator>TaylorP</dc:creator>
  <cp:lastModifiedBy>J Belli</cp:lastModifiedBy>
  <cp:revision>14</cp:revision>
  <dcterms:created xsi:type="dcterms:W3CDTF">2010-03-28T18:43:37Z</dcterms:created>
  <dcterms:modified xsi:type="dcterms:W3CDTF">2016-11-06T19:52:07Z</dcterms:modified>
</cp:coreProperties>
</file>