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215BE-F881-714C-BEF0-8F431665AD2F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9E912-AC16-9D40-8439-E8C012ACD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9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6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5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6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4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2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40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7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0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2CFF-9DD4-4078-A0F3-3BEB1CDDADAC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C8D4-D4FD-42C4-B4D2-0947DEEF7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7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Using </a:t>
            </a:r>
            <a:r>
              <a:rPr lang="en-GB" b="1" u="sng" dirty="0" err="1" smtClean="0">
                <a:latin typeface="+mn-lt"/>
              </a:rPr>
              <a:t>padlet</a:t>
            </a:r>
            <a:r>
              <a:rPr lang="en-GB" b="1" u="sng" dirty="0" smtClean="0">
                <a:latin typeface="+mn-lt"/>
              </a:rPr>
              <a:t> inside and outside of the classroom…</a:t>
            </a:r>
            <a:endParaRPr lang="en-GB" b="1" u="sng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Session aim;</a:t>
            </a:r>
          </a:p>
          <a:p>
            <a:r>
              <a:rPr lang="en-GB" dirty="0" smtClean="0"/>
              <a:t>To be able to take away at least 1 practical strategy of how you can use </a:t>
            </a:r>
            <a:r>
              <a:rPr lang="en-GB" dirty="0" err="1" smtClean="0"/>
              <a:t>padlet</a:t>
            </a:r>
            <a:r>
              <a:rPr lang="en-GB" dirty="0" smtClean="0"/>
              <a:t> within your teaching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3330575"/>
            <a:ext cx="5883945" cy="33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Why do I love </a:t>
            </a:r>
            <a:r>
              <a:rPr lang="en-GB" b="1" u="sng" dirty="0" err="1" smtClean="0">
                <a:latin typeface="+mn-lt"/>
              </a:rPr>
              <a:t>padlet</a:t>
            </a:r>
            <a:r>
              <a:rPr lang="en-GB" b="1" u="sng" dirty="0" smtClean="0">
                <a:latin typeface="+mn-lt"/>
              </a:rPr>
              <a:t>?</a:t>
            </a:r>
            <a:endParaRPr lang="en-GB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P</a:t>
            </a:r>
            <a:r>
              <a:rPr lang="en-GB" sz="4400" i="1" dirty="0" smtClean="0">
                <a:solidFill>
                  <a:srgbClr val="FF0000"/>
                </a:solidFill>
              </a:rPr>
              <a:t>ersonal 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7030A0"/>
                </a:solidFill>
              </a:rPr>
              <a:t>A</a:t>
            </a:r>
            <a:r>
              <a:rPr lang="en-GB" sz="4400" i="1" dirty="0" smtClean="0">
                <a:solidFill>
                  <a:srgbClr val="7030A0"/>
                </a:solidFill>
              </a:rPr>
              <a:t>daptable</a:t>
            </a:r>
            <a:r>
              <a:rPr lang="en-GB" sz="4400" i="1" dirty="0" smtClean="0"/>
              <a:t> 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00B050"/>
                </a:solidFill>
              </a:rPr>
              <a:t>D</a:t>
            </a:r>
            <a:r>
              <a:rPr lang="en-GB" sz="4400" i="1" dirty="0" smtClean="0">
                <a:solidFill>
                  <a:srgbClr val="00B050"/>
                </a:solidFill>
              </a:rPr>
              <a:t>ifferentiated</a:t>
            </a:r>
            <a:r>
              <a:rPr lang="en-GB" sz="4400" i="1" dirty="0" smtClean="0"/>
              <a:t> 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rgbClr val="0070C0"/>
                </a:solidFill>
              </a:rPr>
              <a:t>L</a:t>
            </a:r>
            <a:r>
              <a:rPr lang="en-GB" sz="4400" i="1" dirty="0" smtClean="0">
                <a:solidFill>
                  <a:srgbClr val="0070C0"/>
                </a:solidFill>
              </a:rPr>
              <a:t>inked 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GB" sz="4400" i="1" dirty="0" smtClean="0">
                <a:solidFill>
                  <a:schemeClr val="accent2">
                    <a:lumMod val="50000"/>
                  </a:schemeClr>
                </a:solidFill>
              </a:rPr>
              <a:t>asy </a:t>
            </a:r>
          </a:p>
          <a:p>
            <a:pPr marL="0" indent="0">
              <a:buNone/>
            </a:pPr>
            <a:r>
              <a:rPr lang="en-GB" sz="4400" b="1" dirty="0" smtClean="0">
                <a:solidFill>
                  <a:schemeClr val="accent2"/>
                </a:solidFill>
              </a:rPr>
              <a:t>T</a:t>
            </a:r>
            <a:r>
              <a:rPr lang="en-GB" sz="4400" i="1" dirty="0" smtClean="0">
                <a:solidFill>
                  <a:schemeClr val="accent2"/>
                </a:solidFill>
              </a:rPr>
              <a:t>imeless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2225675"/>
            <a:ext cx="4664745" cy="33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Examples of in the classroom…</a:t>
            </a:r>
            <a:endParaRPr lang="en-GB" b="1" u="sng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41" y="1476754"/>
            <a:ext cx="7149117" cy="50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Outside the classroom…</a:t>
            </a:r>
            <a:endParaRPr lang="en-GB" b="1" u="sng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84" y="1487488"/>
            <a:ext cx="6667002" cy="4699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09" y="1795300"/>
            <a:ext cx="7689741" cy="43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In the classroom…</a:t>
            </a:r>
            <a:endParaRPr lang="en-GB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Great for;</a:t>
            </a:r>
          </a:p>
          <a:p>
            <a:r>
              <a:rPr lang="en-GB" dirty="0" smtClean="0"/>
              <a:t>Starters- link back to previous knowledge</a:t>
            </a:r>
          </a:p>
          <a:p>
            <a:r>
              <a:rPr lang="en-GB" dirty="0" smtClean="0"/>
              <a:t>AFL checks- key terms; opinion based ideas</a:t>
            </a:r>
          </a:p>
          <a:p>
            <a:r>
              <a:rPr lang="en-GB" dirty="0" smtClean="0"/>
              <a:t>Evaluative tasks; especially if you have questions which are opinion based </a:t>
            </a:r>
          </a:p>
          <a:p>
            <a:r>
              <a:rPr lang="en-GB" dirty="0" smtClean="0"/>
              <a:t>Plenaries- summary of the entire lesson </a:t>
            </a:r>
          </a:p>
          <a:p>
            <a:r>
              <a:rPr lang="en-GB" dirty="0" smtClean="0"/>
              <a:t>Uploading reading and students extracting and uploading ideas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Examples of in the classroom…</a:t>
            </a:r>
            <a:endParaRPr lang="en-GB" b="1" u="sng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41" y="1476754"/>
            <a:ext cx="7149117" cy="50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Examples of in the classroom…</a:t>
            </a:r>
            <a:endParaRPr lang="en-GB" b="1" u="sng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18"/>
          <a:stretch/>
        </p:blipFill>
        <p:spPr>
          <a:xfrm>
            <a:off x="548222" y="1417320"/>
            <a:ext cx="8047555" cy="51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Outside the classroom…</a:t>
            </a:r>
            <a:endParaRPr lang="en-GB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Great for;</a:t>
            </a:r>
          </a:p>
          <a:p>
            <a:r>
              <a:rPr lang="en-GB" dirty="0" smtClean="0"/>
              <a:t>Setting reflective based </a:t>
            </a:r>
            <a:r>
              <a:rPr lang="en-GB" dirty="0" err="1" smtClean="0"/>
              <a:t>homeworks</a:t>
            </a:r>
            <a:endParaRPr lang="en-GB" dirty="0" smtClean="0"/>
          </a:p>
          <a:p>
            <a:r>
              <a:rPr lang="en-GB" dirty="0" smtClean="0"/>
              <a:t>Setting homework that are reading and note taking based</a:t>
            </a:r>
          </a:p>
          <a:p>
            <a:r>
              <a:rPr lang="en-GB" dirty="0" smtClean="0"/>
              <a:t>Uploading of media videos, or podcasts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34787" cy="582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89" y="3674895"/>
            <a:ext cx="4208423" cy="3108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32" y="4667250"/>
            <a:ext cx="4543425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Students were asked to, based on prior learning, write responses on </a:t>
            </a:r>
            <a:r>
              <a:rPr lang="en-GB" dirty="0" err="1" smtClean="0">
                <a:latin typeface="Comic Sans MS" panose="030F0702030302020204" pitchFamily="66" charset="0"/>
              </a:rPr>
              <a:t>padlet</a:t>
            </a:r>
            <a:r>
              <a:rPr lang="en-GB" dirty="0" smtClean="0">
                <a:latin typeface="Comic Sans MS" panose="030F0702030302020204" pitchFamily="66" charset="0"/>
              </a:rPr>
              <a:t> for ‘Why is the covenant with Abraham important.’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They then added these responses IN PENCIL to their books, and then compared them to the exam responses.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86325" y="4610100"/>
            <a:ext cx="1476375" cy="5619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14900" y="5562600"/>
            <a:ext cx="1476375" cy="5619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57875" y="504825"/>
            <a:ext cx="1476375" cy="15906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67025" y="3009900"/>
            <a:ext cx="1476375" cy="5619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4787" y="1239574"/>
            <a:ext cx="155682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responses were remarkably similar…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9467" cy="6447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32" y="4667250"/>
            <a:ext cx="4543425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Students similarly were asked to, based on prior learning, write responses on </a:t>
            </a:r>
            <a:r>
              <a:rPr lang="en-GB" dirty="0" err="1" smtClean="0">
                <a:latin typeface="Comic Sans MS" panose="030F0702030302020204" pitchFamily="66" charset="0"/>
              </a:rPr>
              <a:t>padlet</a:t>
            </a:r>
            <a:r>
              <a:rPr lang="en-GB" dirty="0" smtClean="0">
                <a:latin typeface="Comic Sans MS" panose="030F0702030302020204" pitchFamily="66" charset="0"/>
              </a:rPr>
              <a:t> for ‘Why Jews believe life is sacred.’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They then added these responses IN PENCIL to their books, and then compared them to the exam responses.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545358"/>
            <a:ext cx="1476375" cy="8559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90700" y="2266950"/>
            <a:ext cx="1476375" cy="14079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4787" y="1239574"/>
            <a:ext cx="1556825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responses were remarkably similar, and at times better…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" y="497733"/>
            <a:ext cx="1476375" cy="8559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532" y="3749759"/>
            <a:ext cx="4181319" cy="303934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114925" y="5998642"/>
            <a:ext cx="2257425" cy="4778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Outside the classroom…</a:t>
            </a:r>
            <a:endParaRPr lang="en-GB" b="1" u="sng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7" y="1536551"/>
            <a:ext cx="7392845" cy="49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+mn-lt"/>
              </a:rPr>
              <a:t>Task:</a:t>
            </a:r>
            <a:endParaRPr lang="en-GB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Model how to use </a:t>
            </a:r>
            <a:r>
              <a:rPr lang="en-GB" dirty="0" err="1" smtClean="0"/>
              <a:t>padlet</a:t>
            </a:r>
            <a:r>
              <a:rPr lang="en-GB" dirty="0" smtClean="0"/>
              <a:t> then do the task!</a:t>
            </a:r>
          </a:p>
          <a:p>
            <a:r>
              <a:rPr lang="en-GB" dirty="0" smtClean="0"/>
              <a:t>Load up the </a:t>
            </a:r>
            <a:r>
              <a:rPr lang="en-GB" dirty="0" err="1" smtClean="0"/>
              <a:t>padlet</a:t>
            </a:r>
            <a:r>
              <a:rPr lang="en-GB" dirty="0" smtClean="0"/>
              <a:t> link.</a:t>
            </a:r>
          </a:p>
          <a:p>
            <a:r>
              <a:rPr lang="en-GB" dirty="0" smtClean="0"/>
              <a:t>Download the extract I have uploaded.</a:t>
            </a:r>
          </a:p>
          <a:p>
            <a:r>
              <a:rPr lang="en-GB" dirty="0" smtClean="0"/>
              <a:t>Onto the </a:t>
            </a:r>
            <a:r>
              <a:rPr lang="en-GB" dirty="0" err="1" smtClean="0"/>
              <a:t>padlet</a:t>
            </a:r>
            <a:r>
              <a:rPr lang="en-GB" dirty="0" smtClean="0"/>
              <a:t> wall, (1) state your favourite quote, and (2) explain why you have chosen this.</a:t>
            </a:r>
          </a:p>
          <a:p>
            <a:r>
              <a:rPr lang="en-GB" dirty="0" smtClean="0"/>
              <a:t>Make sure you include your name!!!</a:t>
            </a:r>
          </a:p>
        </p:txBody>
      </p:sp>
    </p:spTree>
    <p:extLst>
      <p:ext uri="{BB962C8B-B14F-4D97-AF65-F5344CB8AC3E}">
        <p14:creationId xmlns:p14="http://schemas.microsoft.com/office/powerpoint/2010/main" val="1423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305</Words>
  <Application>Microsoft Macintosh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Comic Sans MS</vt:lpstr>
      <vt:lpstr>Arial</vt:lpstr>
      <vt:lpstr>Office Theme</vt:lpstr>
      <vt:lpstr>Using padlet inside and outside of the classroom…</vt:lpstr>
      <vt:lpstr>In the classroom…</vt:lpstr>
      <vt:lpstr>Examples of in the classroom…</vt:lpstr>
      <vt:lpstr>Examples of in the classroom…</vt:lpstr>
      <vt:lpstr>Outside the classroom…</vt:lpstr>
      <vt:lpstr>PowerPoint Presentation</vt:lpstr>
      <vt:lpstr>PowerPoint Presentation</vt:lpstr>
      <vt:lpstr>Outside the classroom…</vt:lpstr>
      <vt:lpstr>Task:</vt:lpstr>
      <vt:lpstr>Why do I love padlet?</vt:lpstr>
      <vt:lpstr>Examples of in the classroom…</vt:lpstr>
      <vt:lpstr>Outside the classroom…</vt:lpstr>
    </vt:vector>
  </TitlesOfParts>
  <Company>St. John the Baptist School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padlet inside and outside of the classroom…</dc:title>
  <dc:creator>J Budzynski-Seymour</dc:creator>
  <cp:lastModifiedBy>J Budzynski-Seymour</cp:lastModifiedBy>
  <cp:revision>7</cp:revision>
  <dcterms:created xsi:type="dcterms:W3CDTF">2017-02-07T14:49:23Z</dcterms:created>
  <dcterms:modified xsi:type="dcterms:W3CDTF">2017-10-10T19:38:28Z</dcterms:modified>
</cp:coreProperties>
</file>