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4"/>
  </p:notesMasterIdLst>
  <p:handoutMasterIdLst>
    <p:handoutMasterId r:id="rId5"/>
  </p:handoutMasterIdLst>
  <p:sldIdLst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4"/>
    <p:restoredTop sz="94620"/>
  </p:normalViewPr>
  <p:slideViewPr>
    <p:cSldViewPr snapToGrid="0" snapToObjects="1">
      <p:cViewPr varScale="1">
        <p:scale>
          <a:sx n="71" d="100"/>
          <a:sy n="71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93" y="1339059"/>
            <a:ext cx="8261637" cy="4787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3567" y="6433244"/>
            <a:ext cx="2896867" cy="28797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2567" y="6433244"/>
            <a:ext cx="2133962" cy="28797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D1A6AA8-7E4D-4582-82E6-D987596A9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25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4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365" y="1143000"/>
            <a:ext cx="8861611" cy="4983557"/>
          </a:xfrm>
        </p:spPr>
        <p:txBody>
          <a:bodyPr/>
          <a:lstStyle/>
          <a:p>
            <a:pPr algn="l">
              <a:buFontTx/>
              <a:buNone/>
            </a:pPr>
            <a:r>
              <a:rPr lang="en-GB" altLang="en-US" dirty="0" smtClean="0"/>
              <a:t>POSE		</a:t>
            </a:r>
            <a:r>
              <a:rPr lang="en-GB" altLang="en-US" dirty="0" smtClean="0"/>
              <a:t>A </a:t>
            </a:r>
            <a:r>
              <a:rPr lang="en-GB" altLang="en-US" dirty="0" smtClean="0"/>
              <a:t>question to the class</a:t>
            </a:r>
          </a:p>
          <a:p>
            <a:pPr algn="l">
              <a:buFontTx/>
              <a:buNone/>
            </a:pPr>
            <a:endParaRPr lang="en-GB" altLang="en-US" dirty="0" smtClean="0"/>
          </a:p>
          <a:p>
            <a:pPr algn="l">
              <a:buFontTx/>
              <a:buNone/>
            </a:pPr>
            <a:endParaRPr lang="en-GB" altLang="en-US" dirty="0" smtClean="0"/>
          </a:p>
          <a:p>
            <a:pPr algn="l">
              <a:buFontTx/>
              <a:buNone/>
            </a:pPr>
            <a:r>
              <a:rPr lang="en-GB" altLang="en-US" dirty="0" smtClean="0"/>
              <a:t>PAUSE	       </a:t>
            </a:r>
            <a:r>
              <a:rPr lang="en-GB" altLang="en-US" i="1" dirty="0" smtClean="0"/>
              <a:t>Silence is golden... </a:t>
            </a:r>
            <a:r>
              <a:rPr lang="en-GB" altLang="en-US" dirty="0" smtClean="0"/>
              <a:t>Wait or think time</a:t>
            </a:r>
          </a:p>
          <a:p>
            <a:pPr algn="l">
              <a:buFontTx/>
              <a:buNone/>
            </a:pPr>
            <a:endParaRPr lang="en-GB" altLang="en-US" dirty="0" smtClean="0"/>
          </a:p>
          <a:p>
            <a:pPr algn="l">
              <a:buFontTx/>
              <a:buNone/>
            </a:pPr>
            <a:endParaRPr lang="en-GB" altLang="en-US" dirty="0" smtClean="0"/>
          </a:p>
          <a:p>
            <a:pPr algn="l">
              <a:buFontTx/>
              <a:buNone/>
            </a:pPr>
            <a:r>
              <a:rPr lang="en-GB" altLang="en-US" dirty="0" smtClean="0"/>
              <a:t>POUNCE</a:t>
            </a:r>
            <a:r>
              <a:rPr lang="en-GB" altLang="en-US" dirty="0" smtClean="0"/>
              <a:t>		 Select a student to answer the </a:t>
            </a:r>
            <a:r>
              <a:rPr lang="en-GB" altLang="en-US" dirty="0" smtClean="0"/>
              <a:t>Qu</a:t>
            </a:r>
          </a:p>
          <a:p>
            <a:pPr algn="l">
              <a:buFontTx/>
              <a:buNone/>
            </a:pPr>
            <a:endParaRPr lang="en-GB" altLang="en-US" dirty="0" smtClean="0"/>
          </a:p>
          <a:p>
            <a:pPr algn="l">
              <a:buFontTx/>
              <a:buNone/>
            </a:pPr>
            <a:r>
              <a:rPr lang="en-GB" altLang="en-US" dirty="0" smtClean="0"/>
              <a:t>BOUNCE</a:t>
            </a:r>
            <a:r>
              <a:rPr lang="en-GB" altLang="en-US" dirty="0" smtClean="0"/>
              <a:t>		</a:t>
            </a:r>
            <a:r>
              <a:rPr lang="en-GB" altLang="en-US" sz="2400" dirty="0" smtClean="0"/>
              <a:t>Ask other students what they think, </a:t>
            </a:r>
            <a:r>
              <a:rPr lang="en-GB" altLang="en-US" sz="2400" dirty="0" smtClean="0"/>
              <a:t>if </a:t>
            </a:r>
            <a:r>
              <a:rPr lang="en-GB" altLang="en-US" sz="2400" dirty="0" smtClean="0"/>
              <a:t>they </a:t>
            </a:r>
            <a:r>
              <a:rPr lang="en-GB" altLang="en-US" sz="2400" dirty="0" smtClean="0"/>
              <a:t>			can </a:t>
            </a:r>
            <a:r>
              <a:rPr lang="en-GB" altLang="en-US" sz="2400" dirty="0" smtClean="0"/>
              <a:t>give </a:t>
            </a:r>
            <a:r>
              <a:rPr lang="en-GB" altLang="en-US" sz="2400" dirty="0" smtClean="0"/>
              <a:t>another </a:t>
            </a:r>
            <a:r>
              <a:rPr lang="en-GB" altLang="en-US" sz="2400" dirty="0" smtClean="0"/>
              <a:t>reason </a:t>
            </a:r>
          </a:p>
        </p:txBody>
      </p:sp>
      <p:pic>
        <p:nvPicPr>
          <p:cNvPr id="12292" name="Picture 2" descr="http://scienceblogs.com/deepseanews/upload/2007/02/puzzled-question-mar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287" y="984176"/>
            <a:ext cx="1559747" cy="11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 descr="http://t3.gstatic.com/images?q=tbn:ANd9GcT2aftMKS0xkpG_VxhT0xgDoe8TD7ZTJGVZkKa7eYltV4Fh0-M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106" y="2352308"/>
            <a:ext cx="1231237" cy="123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http://t0.gstatic.com/images?q=tbn:ANd9GcS1leG0AqnyvV2gXB5CIDfcHbj9jOHN56_6-A3CxvuLhS--yZbwZ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153" y="3979130"/>
            <a:ext cx="1092365" cy="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8" descr="http://t0.gstatic.com/images?q=tbn:ANd9GcT1A3-1R5MVle1GtWvIxHROlfhg77taTqRPP7po2MPkRG-Y06OyK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724" y="5096128"/>
            <a:ext cx="750688" cy="1323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20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53</TotalTime>
  <Words>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Gotham</vt:lpstr>
      <vt:lpstr>Gotham Book</vt:lpstr>
      <vt:lpstr>Title slide</vt:lpstr>
      <vt:lpstr>Slides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J Belli</cp:lastModifiedBy>
  <cp:revision>7</cp:revision>
  <dcterms:created xsi:type="dcterms:W3CDTF">2017-06-27T15:09:43Z</dcterms:created>
  <dcterms:modified xsi:type="dcterms:W3CDTF">2017-10-17T13:59:33Z</dcterms:modified>
</cp:coreProperties>
</file>