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2F0A-66E4-47DF-B5FE-F25789A20A8B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9538-E53E-4BCF-95FB-2883BED817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837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2F0A-66E4-47DF-B5FE-F25789A20A8B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9538-E53E-4BCF-95FB-2883BED817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478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2F0A-66E4-47DF-B5FE-F25789A20A8B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9538-E53E-4BCF-95FB-2883BED817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663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2F0A-66E4-47DF-B5FE-F25789A20A8B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9538-E53E-4BCF-95FB-2883BED817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835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2F0A-66E4-47DF-B5FE-F25789A20A8B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9538-E53E-4BCF-95FB-2883BED817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705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2F0A-66E4-47DF-B5FE-F25789A20A8B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9538-E53E-4BCF-95FB-2883BED817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82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2F0A-66E4-47DF-B5FE-F25789A20A8B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9538-E53E-4BCF-95FB-2883BED817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02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2F0A-66E4-47DF-B5FE-F25789A20A8B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9538-E53E-4BCF-95FB-2883BED817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072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2F0A-66E4-47DF-B5FE-F25789A20A8B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9538-E53E-4BCF-95FB-2883BED817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549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2F0A-66E4-47DF-B5FE-F25789A20A8B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9538-E53E-4BCF-95FB-2883BED817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933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2F0A-66E4-47DF-B5FE-F25789A20A8B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9538-E53E-4BCF-95FB-2883BED817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13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02F0A-66E4-47DF-B5FE-F25789A20A8B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A9538-E53E-4BCF-95FB-2883BED817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437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Autofit/>
          </a:bodyPr>
          <a:lstStyle/>
          <a:p>
            <a:pPr algn="ctr"/>
            <a:r>
              <a:rPr lang="en-GB" sz="13800" dirty="0" smtClean="0">
                <a:latin typeface="LateNoise" pitchFamily="2" charset="0"/>
              </a:rPr>
              <a:t>Spend the word!</a:t>
            </a:r>
            <a:endParaRPr lang="en-GB" sz="13800" dirty="0">
              <a:latin typeface="LateNoise" pitchFamily="2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873768" y="1825625"/>
            <a:ext cx="4668516" cy="356524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b="1" dirty="0">
                <a:solidFill>
                  <a:srgbClr val="FF0000"/>
                </a:solidFill>
              </a:rPr>
              <a:t>Give the students certain words that are more challenging to use either in a discussion task or written task. This provides a challenge and gets them thinking creatively! Students can also set targets for certain words for their partners to use too.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825625"/>
            <a:ext cx="5694684" cy="3902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4038" y="4733703"/>
            <a:ext cx="2524125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367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LateNoise</vt:lpstr>
      <vt:lpstr>Office Theme</vt:lpstr>
      <vt:lpstr>Spend the word!</vt:lpstr>
    </vt:vector>
  </TitlesOfParts>
  <Company>St. John the Baptist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Spend the word!</dc:title>
  <dc:creator>J Belli</dc:creator>
  <cp:lastModifiedBy>J Belli</cp:lastModifiedBy>
  <cp:revision>1</cp:revision>
  <dcterms:created xsi:type="dcterms:W3CDTF">2015-12-06T21:50:59Z</dcterms:created>
  <dcterms:modified xsi:type="dcterms:W3CDTF">2017-10-31T11:22:51Z</dcterms:modified>
</cp:coreProperties>
</file>