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13B0B-0403-42EA-BC71-80350894EC70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8840D-0BA7-4FA1-A50B-A9062C394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998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mtClean="0"/>
              <a:t>Engaged students</a:t>
            </a:r>
          </a:p>
          <a:p>
            <a:r>
              <a:rPr lang="en-GB" altLang="en-US" smtClean="0"/>
              <a:t>Challenge with colours</a:t>
            </a:r>
          </a:p>
          <a:p>
            <a:endParaRPr lang="en-GB" altLang="en-US" smtClean="0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52ED80C-6DD3-4C02-83E1-26804AAD710C}" type="slidenum">
              <a:rPr lang="en-GB" altLang="en-US" sz="1200" smtClean="0"/>
              <a:pPr/>
              <a:t>1</a:t>
            </a:fld>
            <a:endParaRPr lang="en-GB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769204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8D81-EAD1-499D-A989-274C6887FAC4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FA0A-B4F3-421E-8D08-338C2D093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28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8D81-EAD1-499D-A989-274C6887FAC4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FA0A-B4F3-421E-8D08-338C2D093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21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8D81-EAD1-499D-A989-274C6887FAC4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FA0A-B4F3-421E-8D08-338C2D093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137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8D81-EAD1-499D-A989-274C6887FAC4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FA0A-B4F3-421E-8D08-338C2D093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18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8D81-EAD1-499D-A989-274C6887FAC4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FA0A-B4F3-421E-8D08-338C2D093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286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8D81-EAD1-499D-A989-274C6887FAC4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FA0A-B4F3-421E-8D08-338C2D093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947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8D81-EAD1-499D-A989-274C6887FAC4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FA0A-B4F3-421E-8D08-338C2D093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21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8D81-EAD1-499D-A989-274C6887FAC4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FA0A-B4F3-421E-8D08-338C2D093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310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8D81-EAD1-499D-A989-274C6887FAC4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FA0A-B4F3-421E-8D08-338C2D093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93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8D81-EAD1-499D-A989-274C6887FAC4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FA0A-B4F3-421E-8D08-338C2D093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458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8D81-EAD1-499D-A989-274C6887FAC4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FA0A-B4F3-421E-8D08-338C2D093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393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E8D81-EAD1-499D-A989-274C6887FAC4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EFA0A-B4F3-421E-8D08-338C2D093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052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457" y="0"/>
            <a:ext cx="7886700" cy="13255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762" dirty="0">
                <a:solidFill>
                  <a:schemeClr val="accent6">
                    <a:lumMod val="75000"/>
                  </a:schemeClr>
                </a:solidFill>
              </a:rPr>
              <a:t>Be able to explain how the type of lava affects the explosivity of volcanoes. </a:t>
            </a:r>
            <a:endParaRPr lang="en-GB" sz="3762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449" y="1613368"/>
            <a:ext cx="5957989" cy="2970171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GB" dirty="0" smtClean="0"/>
              <a:t>Use these key words to explain why shield volcanoes are less dangerous than composite cone volcanoes. You have 1 minute!</a:t>
            </a:r>
          </a:p>
          <a:p>
            <a:pPr>
              <a:defRPr/>
            </a:pPr>
            <a:r>
              <a:rPr lang="en-GB" dirty="0" smtClean="0">
                <a:solidFill>
                  <a:srgbClr val="00B050"/>
                </a:solidFill>
              </a:rPr>
              <a:t>Green words are worth 1 point each.</a:t>
            </a:r>
          </a:p>
          <a:p>
            <a:pPr>
              <a:defRPr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Orange words are worth 2 points each.</a:t>
            </a:r>
          </a:p>
          <a:p>
            <a:pPr>
              <a:defRPr/>
            </a:pPr>
            <a:r>
              <a:rPr lang="en-GB" dirty="0" smtClean="0">
                <a:solidFill>
                  <a:srgbClr val="FF0000"/>
                </a:solidFill>
              </a:rPr>
              <a:t>Red words are worth 3 points each. </a:t>
            </a:r>
          </a:p>
          <a:p>
            <a:pPr>
              <a:defRPr/>
            </a:pPr>
            <a:r>
              <a:rPr lang="en-GB" dirty="0" smtClean="0"/>
              <a:t>There is a total of 29 points up for grabs! 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121860" name="TextBox 3"/>
          <p:cNvSpPr txBox="1">
            <a:spLocks noChangeArrowheads="1"/>
          </p:cNvSpPr>
          <p:nvPr/>
        </p:nvSpPr>
        <p:spPr bwMode="auto">
          <a:xfrm>
            <a:off x="6419534" y="1613368"/>
            <a:ext cx="2477405" cy="4829014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14325" indent="-314325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en-US" sz="1710">
                <a:solidFill>
                  <a:srgbClr val="00B050"/>
                </a:solidFill>
              </a:rPr>
              <a:t>Runny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710">
                <a:solidFill>
                  <a:srgbClr val="00B050"/>
                </a:solidFill>
              </a:rPr>
              <a:t>Thick/blocky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710">
                <a:solidFill>
                  <a:srgbClr val="00B050"/>
                </a:solidFill>
              </a:rPr>
              <a:t>Honey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710">
                <a:solidFill>
                  <a:srgbClr val="00B050"/>
                </a:solidFill>
              </a:rPr>
              <a:t>Peanut butter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710">
                <a:solidFill>
                  <a:srgbClr val="222268"/>
                </a:solidFill>
              </a:rPr>
              <a:t>Gases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710">
                <a:solidFill>
                  <a:srgbClr val="222268"/>
                </a:solidFill>
              </a:rPr>
              <a:t>Explosive/explosivity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710">
                <a:solidFill>
                  <a:srgbClr val="222268"/>
                </a:solidFill>
              </a:rPr>
              <a:t>Effusive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710">
                <a:solidFill>
                  <a:srgbClr val="222268"/>
                </a:solidFill>
              </a:rPr>
              <a:t>Silica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710">
                <a:solidFill>
                  <a:srgbClr val="222268"/>
                </a:solidFill>
              </a:rPr>
              <a:t>Shield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710">
                <a:solidFill>
                  <a:srgbClr val="222268"/>
                </a:solidFill>
              </a:rPr>
              <a:t>Composite cone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710">
                <a:solidFill>
                  <a:srgbClr val="222268"/>
                </a:solidFill>
              </a:rPr>
              <a:t>Subduction zones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710">
                <a:solidFill>
                  <a:srgbClr val="222268"/>
                </a:solidFill>
              </a:rPr>
              <a:t>Intraplate hot spots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710">
                <a:solidFill>
                  <a:srgbClr val="FF0000"/>
                </a:solidFill>
              </a:rPr>
              <a:t>Viscous/viscosity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710">
                <a:solidFill>
                  <a:srgbClr val="FF0000"/>
                </a:solidFill>
              </a:rPr>
              <a:t>Andesitic and rhyolitic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710">
                <a:solidFill>
                  <a:srgbClr val="FF0000"/>
                </a:solidFill>
              </a:rPr>
              <a:t>Basaltic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710">
                <a:solidFill>
                  <a:srgbClr val="FF0000"/>
                </a:solidFill>
              </a:rPr>
              <a:t>Pyroclastic flow</a:t>
            </a:r>
          </a:p>
        </p:txBody>
      </p:sp>
      <p:pic>
        <p:nvPicPr>
          <p:cNvPr id="121861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49" y="4663631"/>
            <a:ext cx="2750259" cy="187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862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547" y="4663631"/>
            <a:ext cx="2652520" cy="187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538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102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Be able to explain how the type of lava affects the explosivity of volcanoes. </vt:lpstr>
    </vt:vector>
  </TitlesOfParts>
  <Company>St. John the Baptist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able to explain how the type of lava affects the explosivity of volcanoes. </dc:title>
  <dc:creator>J Belli</dc:creator>
  <cp:lastModifiedBy>J Belli</cp:lastModifiedBy>
  <cp:revision>1</cp:revision>
  <dcterms:created xsi:type="dcterms:W3CDTF">2017-10-17T12:49:55Z</dcterms:created>
  <dcterms:modified xsi:type="dcterms:W3CDTF">2017-10-17T12:50:27Z</dcterms:modified>
</cp:coreProperties>
</file>