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8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52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8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74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31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28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88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03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61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5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2 players: </a:t>
            </a:r>
            <a:r>
              <a:rPr lang="en-GB" dirty="0" smtClean="0">
                <a:solidFill>
                  <a:schemeClr val="bg1"/>
                </a:solidFill>
              </a:rPr>
              <a:t>state words associated with the topic I will give you until your partner cannot go.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2124634" y="5217828"/>
            <a:ext cx="5096435" cy="1386069"/>
          </a:xfrm>
          <a:custGeom>
            <a:avLst/>
            <a:gdLst>
              <a:gd name="T0" fmla="*/ 0 w 4106"/>
              <a:gd name="T1" fmla="*/ 0 h 818"/>
              <a:gd name="T2" fmla="*/ 6516688 w 4106"/>
              <a:gd name="T3" fmla="*/ 0 h 818"/>
              <a:gd name="T4" fmla="*/ 6516688 w 4106"/>
              <a:gd name="T5" fmla="*/ 1296988 h 818"/>
              <a:gd name="T6" fmla="*/ 0 w 4106"/>
              <a:gd name="T7" fmla="*/ 1296988 h 818"/>
              <a:gd name="T8" fmla="*/ 0 w 4106"/>
              <a:gd name="T9" fmla="*/ 0 h 8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06" h="818">
                <a:moveTo>
                  <a:pt x="0" y="0"/>
                </a:moveTo>
                <a:lnTo>
                  <a:pt x="4105" y="0"/>
                </a:lnTo>
                <a:lnTo>
                  <a:pt x="4105" y="817"/>
                </a:lnTo>
                <a:lnTo>
                  <a:pt x="0" y="81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76200" cap="flat">
            <a:solidFill>
              <a:srgbClr val="000000"/>
            </a:solidFill>
            <a:prstDash val="solid"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GB" sz="1479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24634" y="5217828"/>
            <a:ext cx="509643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GB" altLang="en-US" sz="1600" b="1" u="sng" dirty="0">
                <a:solidFill>
                  <a:srgbClr val="000000"/>
                </a:solidFill>
                <a:latin typeface="+mj-lt"/>
              </a:rPr>
              <a:t>Score:  </a:t>
            </a:r>
          </a:p>
          <a:p>
            <a:pPr algn="ctr" eaLnBrk="1" hangingPunct="1">
              <a:defRPr/>
            </a:pPr>
            <a:r>
              <a:rPr lang="en-GB" altLang="en-US" sz="1600" b="1" u="sng" dirty="0">
                <a:solidFill>
                  <a:srgbClr val="000000"/>
                </a:solidFill>
                <a:latin typeface="+mj-lt"/>
              </a:rPr>
              <a:t>1</a:t>
            </a:r>
            <a:r>
              <a:rPr lang="en-GB" altLang="en-US" sz="1600" dirty="0">
                <a:solidFill>
                  <a:srgbClr val="000000"/>
                </a:solidFill>
                <a:latin typeface="+mj-lt"/>
              </a:rPr>
              <a:t> point every time the other person can't think of the next word </a:t>
            </a:r>
          </a:p>
          <a:p>
            <a:pPr algn="ctr" eaLnBrk="1" hangingPunct="1">
              <a:defRPr/>
            </a:pPr>
            <a:r>
              <a:rPr lang="en-GB" altLang="en-US" sz="1600" dirty="0">
                <a:solidFill>
                  <a:srgbClr val="000000"/>
                </a:solidFill>
                <a:latin typeface="+mj-lt"/>
              </a:rPr>
              <a:t>OR </a:t>
            </a:r>
          </a:p>
          <a:p>
            <a:pPr algn="ctr" eaLnBrk="1" hangingPunct="1">
              <a:defRPr/>
            </a:pPr>
            <a:r>
              <a:rPr lang="en-GB" altLang="en-US" sz="1600" dirty="0">
                <a:solidFill>
                  <a:srgbClr val="000000"/>
                </a:solidFill>
                <a:latin typeface="+mj-lt"/>
              </a:rPr>
              <a:t>use Tennis scoring (15 - love, deuce, </a:t>
            </a:r>
            <a:r>
              <a:rPr lang="en-GB" altLang="en-US" sz="1600" dirty="0" err="1">
                <a:solidFill>
                  <a:srgbClr val="000000"/>
                </a:solidFill>
                <a:latin typeface="+mj-lt"/>
              </a:rPr>
              <a:t>etc</a:t>
            </a:r>
            <a:r>
              <a:rPr lang="en-GB" altLang="en-US" sz="1600" dirty="0">
                <a:solidFill>
                  <a:srgbClr val="000000"/>
                </a:solidFill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72785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 players: state words associated with the topic I will give you until your partner cannot go.</vt:lpstr>
    </vt:vector>
  </TitlesOfParts>
  <Company>St. John the Baptist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Unscramble the tiles to complete the phrase!</dc:title>
  <dc:creator>J Belli</dc:creator>
  <cp:lastModifiedBy>J Belli</cp:lastModifiedBy>
  <cp:revision>2</cp:revision>
  <dcterms:created xsi:type="dcterms:W3CDTF">2016-11-30T22:17:25Z</dcterms:created>
  <dcterms:modified xsi:type="dcterms:W3CDTF">2016-11-30T22:25:32Z</dcterms:modified>
</cp:coreProperties>
</file>