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4"/>
  </p:notesMasterIdLst>
  <p:handoutMasterIdLst>
    <p:handoutMasterId r:id="rId25"/>
  </p:handoutMasterIdLst>
  <p:sldIdLst>
    <p:sldId id="260" r:id="rId3"/>
    <p:sldId id="261" r:id="rId4"/>
    <p:sldId id="304" r:id="rId5"/>
    <p:sldId id="305" r:id="rId6"/>
    <p:sldId id="306" r:id="rId7"/>
    <p:sldId id="307" r:id="rId8"/>
    <p:sldId id="308" r:id="rId9"/>
    <p:sldId id="410" r:id="rId10"/>
    <p:sldId id="310" r:id="rId11"/>
    <p:sldId id="311" r:id="rId12"/>
    <p:sldId id="312" r:id="rId13"/>
    <p:sldId id="417" r:id="rId14"/>
    <p:sldId id="404" r:id="rId15"/>
    <p:sldId id="319" r:id="rId16"/>
    <p:sldId id="411" r:id="rId17"/>
    <p:sldId id="315" r:id="rId18"/>
    <p:sldId id="316" r:id="rId19"/>
    <p:sldId id="317" r:id="rId20"/>
    <p:sldId id="318" r:id="rId21"/>
    <p:sldId id="403" r:id="rId22"/>
    <p:sldId id="32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>
        <p:scale>
          <a:sx n="58" d="100"/>
          <a:sy n="58" d="100"/>
        </p:scale>
        <p:origin x="193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8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87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8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Summer Block </a:t>
            </a:r>
            <a:r>
              <a:rPr lang="en-GB" dirty="0" smtClean="0"/>
              <a:t>3 </a:t>
            </a:r>
            <a:br>
              <a:rPr lang="en-GB" dirty="0" smtClean="0"/>
            </a:br>
            <a:r>
              <a:rPr lang="en-GB" dirty="0"/>
              <a:t>P</a:t>
            </a:r>
            <a:r>
              <a:rPr lang="en-GB" dirty="0" smtClean="0"/>
              <a:t>osition and Direction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Describe Turns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use </a:t>
            </a:r>
            <a:endParaRPr lang="en-GB" sz="3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42" y="4587005"/>
            <a:ext cx="7369008" cy="102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0815"/>
            <a:ext cx="9010536" cy="149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94" y="2356229"/>
            <a:ext cx="8471111" cy="244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88" y="2108180"/>
            <a:ext cx="7194045" cy="352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5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036" y="1976440"/>
            <a:ext cx="3043498" cy="455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5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867" y="1976440"/>
            <a:ext cx="3328558" cy="449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Summer Block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Describe position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endParaRPr lang="en-GB" sz="32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181" y="5120480"/>
            <a:ext cx="6415528" cy="110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30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573" y="2406128"/>
            <a:ext cx="7164905" cy="319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3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5" y="2612437"/>
            <a:ext cx="7424858" cy="247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5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38" y="2156266"/>
            <a:ext cx="8176589" cy="308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11" y="2890762"/>
            <a:ext cx="8248578" cy="222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3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>
            <a:normAutofit/>
          </a:bodyPr>
          <a:lstStyle/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08" y="2893260"/>
            <a:ext cx="8741304" cy="250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65" y="1976440"/>
            <a:ext cx="3956858" cy="449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237" y="1976439"/>
            <a:ext cx="3693635" cy="444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78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66" y="1120374"/>
            <a:ext cx="7772400" cy="854077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8575"/>
            <a:ext cx="8864000" cy="188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7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86" y="2281806"/>
            <a:ext cx="7080197" cy="311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3" y="2496330"/>
            <a:ext cx="8935174" cy="267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73" y="1976440"/>
            <a:ext cx="3940232" cy="436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061" y="1976440"/>
            <a:ext cx="4147878" cy="429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Summer Block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98981"/>
            <a:ext cx="7886700" cy="2112963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Describe Position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endParaRPr lang="en-GB" sz="3200" dirty="0"/>
          </a:p>
          <a:p>
            <a:r>
              <a:rPr lang="en-GB" sz="3200" dirty="0" smtClean="0"/>
              <a:t>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38" y="4455462"/>
            <a:ext cx="8424324" cy="16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7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02" y="2332179"/>
            <a:ext cx="6841211" cy="3170846"/>
          </a:xfrm>
        </p:spPr>
      </p:pic>
    </p:spTree>
    <p:extLst>
      <p:ext uri="{BB962C8B-B14F-4D97-AF65-F5344CB8AC3E}">
        <p14:creationId xmlns:p14="http://schemas.microsoft.com/office/powerpoint/2010/main" val="16648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463</TotalTime>
  <Words>78</Words>
  <Application>Microsoft Office PowerPoint</Application>
  <PresentationFormat>On-screen Show (4:3)</PresentationFormat>
  <Paragraphs>33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1 Summer Block 3  Position and Direction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Summer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Summer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H.Curtis@sjb.internal</cp:lastModifiedBy>
  <cp:revision>57</cp:revision>
  <dcterms:created xsi:type="dcterms:W3CDTF">2017-06-27T15:09:43Z</dcterms:created>
  <dcterms:modified xsi:type="dcterms:W3CDTF">2018-04-30T15:18:28Z</dcterms:modified>
</cp:coreProperties>
</file>