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49"/>
  </p:notesMasterIdLst>
  <p:handoutMasterIdLst>
    <p:handoutMasterId r:id="rId50"/>
  </p:handoutMasterIdLst>
  <p:sldIdLst>
    <p:sldId id="260" r:id="rId3"/>
    <p:sldId id="417" r:id="rId4"/>
    <p:sldId id="310" r:id="rId5"/>
    <p:sldId id="311" r:id="rId6"/>
    <p:sldId id="313" r:id="rId7"/>
    <p:sldId id="314" r:id="rId8"/>
    <p:sldId id="406" r:id="rId9"/>
    <p:sldId id="315" r:id="rId10"/>
    <p:sldId id="272" r:id="rId11"/>
    <p:sldId id="418" r:id="rId12"/>
    <p:sldId id="316" r:id="rId13"/>
    <p:sldId id="317" r:id="rId14"/>
    <p:sldId id="319" r:id="rId15"/>
    <p:sldId id="422" r:id="rId16"/>
    <p:sldId id="320" r:id="rId17"/>
    <p:sldId id="322" r:id="rId18"/>
    <p:sldId id="279" r:id="rId19"/>
    <p:sldId id="419" r:id="rId20"/>
    <p:sldId id="332" r:id="rId21"/>
    <p:sldId id="323" r:id="rId22"/>
    <p:sldId id="324" r:id="rId23"/>
    <p:sldId id="326" r:id="rId24"/>
    <p:sldId id="327" r:id="rId25"/>
    <p:sldId id="329" r:id="rId26"/>
    <p:sldId id="420" r:id="rId27"/>
    <p:sldId id="337" r:id="rId28"/>
    <p:sldId id="325" r:id="rId29"/>
    <p:sldId id="333" r:id="rId30"/>
    <p:sldId id="334" r:id="rId31"/>
    <p:sldId id="335" r:id="rId32"/>
    <p:sldId id="407" r:id="rId33"/>
    <p:sldId id="336" r:id="rId34"/>
    <p:sldId id="421" r:id="rId35"/>
    <p:sldId id="338" r:id="rId36"/>
    <p:sldId id="342" r:id="rId37"/>
    <p:sldId id="340" r:id="rId38"/>
    <p:sldId id="343" r:id="rId39"/>
    <p:sldId id="426" r:id="rId40"/>
    <p:sldId id="427" r:id="rId41"/>
    <p:sldId id="423" r:id="rId42"/>
    <p:sldId id="424" r:id="rId43"/>
    <p:sldId id="425" r:id="rId44"/>
    <p:sldId id="428" r:id="rId45"/>
    <p:sldId id="429" r:id="rId46"/>
    <p:sldId id="430" r:id="rId47"/>
    <p:sldId id="43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1" autoAdjust="0"/>
    <p:restoredTop sz="95856" autoAdjust="0"/>
  </p:normalViewPr>
  <p:slideViewPr>
    <p:cSldViewPr snapToGrid="0" snapToObjects="1">
      <p:cViewPr>
        <p:scale>
          <a:sx n="50" d="100"/>
          <a:sy n="50" d="100"/>
        </p:scale>
        <p:origin x="-1992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7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2 Spring Block </a:t>
            </a:r>
            <a:r>
              <a:rPr lang="en-GB" dirty="0"/>
              <a:t>2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Statistics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Making tally charts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construct and interpret simple tally charts.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FF0000"/>
                </a:solidFill>
              </a:rPr>
              <a:t>Vocabulary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2305050"/>
            <a:ext cx="6858000" cy="2514600"/>
          </a:xfrm>
        </p:spPr>
        <p:txBody>
          <a:bodyPr/>
          <a:lstStyle/>
          <a:p>
            <a:r>
              <a:rPr lang="en-GB" sz="3600" b="1" dirty="0"/>
              <a:t>i</a:t>
            </a:r>
            <a:r>
              <a:rPr lang="en-GB" sz="3600" b="1" dirty="0" smtClean="0"/>
              <a:t>mages</a:t>
            </a:r>
          </a:p>
          <a:p>
            <a:r>
              <a:rPr lang="en-GB" sz="3600" b="1" dirty="0" smtClean="0"/>
              <a:t>pictogram</a:t>
            </a:r>
          </a:p>
          <a:p>
            <a:r>
              <a:rPr lang="en-GB" sz="3600" b="1" dirty="0" smtClean="0"/>
              <a:t>data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4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43124"/>
            <a:ext cx="8116041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5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225676"/>
            <a:ext cx="7901505" cy="326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4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9" y="2339978"/>
            <a:ext cx="8024011" cy="291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1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76440"/>
            <a:ext cx="8025342" cy="328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652588"/>
            <a:ext cx="40576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16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2414620"/>
            <a:ext cx="42481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49" y="1995520"/>
            <a:ext cx="42672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68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2</a:t>
            </a:r>
            <a:r>
              <a:rPr lang="en-GB" dirty="0" smtClean="0">
                <a:solidFill>
                  <a:prstClr val="black"/>
                </a:solidFill>
              </a:rPr>
              <a:t> Spring Block 2</a:t>
            </a:r>
            <a:r>
              <a:rPr lang="en-GB" dirty="0">
                <a:solidFill>
                  <a:prstClr val="black"/>
                </a:solidFill>
              </a:rPr>
              <a:t/>
            </a:r>
            <a:br>
              <a:rPr lang="en-GB" dirty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Statistics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621089"/>
            <a:ext cx="7886700" cy="2257197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Interpret pictograms (1-1)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construct and interpret simple pictograms.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73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FF0000"/>
                </a:solidFill>
              </a:rPr>
              <a:t>Vocabulary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81250"/>
            <a:ext cx="7067550" cy="3371850"/>
          </a:xfrm>
        </p:spPr>
        <p:txBody>
          <a:bodyPr/>
          <a:lstStyle/>
          <a:p>
            <a:r>
              <a:rPr lang="en-GB" sz="3200" b="1" dirty="0"/>
              <a:t>images</a:t>
            </a:r>
          </a:p>
          <a:p>
            <a:r>
              <a:rPr lang="en-GB" sz="3200" b="1" dirty="0"/>
              <a:t>pictogram</a:t>
            </a:r>
          </a:p>
          <a:p>
            <a:r>
              <a:rPr lang="en-GB" sz="3200" b="1" dirty="0"/>
              <a:t>data</a:t>
            </a:r>
          </a:p>
          <a:p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5291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33" y="2538412"/>
            <a:ext cx="8710767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4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FF0000"/>
                </a:solidFill>
              </a:rPr>
              <a:t>Vocabulary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81250"/>
            <a:ext cx="7067550" cy="3371850"/>
          </a:xfrm>
        </p:spPr>
        <p:txBody>
          <a:bodyPr/>
          <a:lstStyle/>
          <a:p>
            <a:r>
              <a:rPr lang="en-GB" sz="3600" b="1" dirty="0"/>
              <a:t>t</a:t>
            </a:r>
            <a:r>
              <a:rPr lang="en-GB" sz="3600" b="1" dirty="0" smtClean="0"/>
              <a:t>ally </a:t>
            </a:r>
          </a:p>
          <a:p>
            <a:r>
              <a:rPr lang="en-GB" sz="3600" b="1" dirty="0"/>
              <a:t>t</a:t>
            </a:r>
            <a:r>
              <a:rPr lang="en-GB" sz="3600" b="1" dirty="0" smtClean="0"/>
              <a:t>ally </a:t>
            </a:r>
            <a:r>
              <a:rPr lang="en-GB" sz="3600" b="1" dirty="0" smtClean="0"/>
              <a:t>chart</a:t>
            </a:r>
          </a:p>
          <a:p>
            <a:r>
              <a:rPr lang="en-GB" sz="3600" b="1" dirty="0"/>
              <a:t>s</a:t>
            </a:r>
            <a:r>
              <a:rPr lang="en-GB" sz="3600" b="1" smtClean="0"/>
              <a:t>ystematic</a:t>
            </a:r>
            <a:endParaRPr lang="en-GB" sz="3600" b="1" dirty="0" smtClean="0"/>
          </a:p>
          <a:p>
            <a:r>
              <a:rPr lang="en-GB" sz="3600" b="1" dirty="0" smtClean="0"/>
              <a:t>represent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2320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33575"/>
            <a:ext cx="7315200" cy="41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78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76440"/>
            <a:ext cx="7388207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8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652588"/>
            <a:ext cx="4591050" cy="448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8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681320"/>
            <a:ext cx="40481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3" y="2424145"/>
            <a:ext cx="43148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3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2</a:t>
            </a:r>
            <a:r>
              <a:rPr lang="en-GB" dirty="0" smtClean="0">
                <a:solidFill>
                  <a:prstClr val="black"/>
                </a:solidFill>
              </a:rPr>
              <a:t> Spring Block 2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Statistics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Draw pictograms (2,5,10)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ask and answer simple questions by counting the number of objects in each category and sorting the categories by quantity.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2867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FF0000"/>
                </a:solidFill>
              </a:rPr>
              <a:t>Vocabulary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090740"/>
            <a:ext cx="7067550" cy="3371850"/>
          </a:xfrm>
        </p:spPr>
        <p:txBody>
          <a:bodyPr/>
          <a:lstStyle/>
          <a:p>
            <a:r>
              <a:rPr lang="en-GB" sz="3200" b="1" dirty="0"/>
              <a:t>images</a:t>
            </a:r>
          </a:p>
          <a:p>
            <a:r>
              <a:rPr lang="en-GB" sz="3200" b="1" dirty="0"/>
              <a:t>pictogram</a:t>
            </a:r>
          </a:p>
          <a:p>
            <a:r>
              <a:rPr lang="en-GB" sz="3200" b="1" dirty="0"/>
              <a:t>data</a:t>
            </a:r>
          </a:p>
          <a:p>
            <a:r>
              <a:rPr lang="en-GB" sz="3200" b="1" dirty="0" smtClean="0"/>
              <a:t>r</a:t>
            </a:r>
            <a:r>
              <a:rPr lang="en-GB" sz="3200" b="1" dirty="0" smtClean="0"/>
              <a:t>epresent</a:t>
            </a:r>
          </a:p>
          <a:p>
            <a:r>
              <a:rPr lang="en-GB" sz="3200" b="1" dirty="0"/>
              <a:t>t</a:t>
            </a:r>
            <a:r>
              <a:rPr lang="en-GB" sz="3200" b="1" dirty="0" smtClean="0"/>
              <a:t>ally</a:t>
            </a:r>
          </a:p>
          <a:p>
            <a:endParaRPr lang="en-GB" sz="3200" b="1" dirty="0" smtClean="0"/>
          </a:p>
          <a:p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8379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4" y="2466974"/>
            <a:ext cx="8155587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44" y="2352674"/>
            <a:ext cx="8152644" cy="320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14562"/>
            <a:ext cx="8061345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3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818265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28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4" y="2047875"/>
            <a:ext cx="7753007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9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1781174"/>
            <a:ext cx="3414712" cy="459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3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573" y="4081495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652587"/>
            <a:ext cx="3138487" cy="474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7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</a:t>
            </a:r>
            <a:r>
              <a:rPr lang="en-GB" dirty="0" smtClean="0">
                <a:solidFill>
                  <a:prstClr val="black"/>
                </a:solidFill>
              </a:rPr>
              <a:t>2 </a:t>
            </a:r>
            <a:r>
              <a:rPr lang="en-GB" dirty="0" smtClean="0">
                <a:solidFill>
                  <a:prstClr val="black"/>
                </a:solidFill>
              </a:rPr>
              <a:t>Spring Block </a:t>
            </a:r>
            <a:r>
              <a:rPr lang="en-GB" dirty="0">
                <a:solidFill>
                  <a:prstClr val="black"/>
                </a:solidFill>
              </a:rPr>
              <a:t>2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/>
            </a:r>
            <a:br>
              <a:rPr lang="en-GB" dirty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Statistics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Interpret pictograms (2.5.10)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ask and answer questions about totalling and comparing categorical data.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725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FF0000"/>
                </a:solidFill>
              </a:rPr>
              <a:t>Vocabulary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976440"/>
            <a:ext cx="7067550" cy="3371850"/>
          </a:xfrm>
        </p:spPr>
        <p:txBody>
          <a:bodyPr/>
          <a:lstStyle/>
          <a:p>
            <a:r>
              <a:rPr lang="en-GB" sz="3200" b="1" dirty="0"/>
              <a:t>images</a:t>
            </a:r>
          </a:p>
          <a:p>
            <a:r>
              <a:rPr lang="en-GB" sz="3200" b="1" dirty="0"/>
              <a:t>pictogram</a:t>
            </a:r>
          </a:p>
          <a:p>
            <a:r>
              <a:rPr lang="en-GB" sz="3200" b="1" dirty="0"/>
              <a:t>data</a:t>
            </a:r>
          </a:p>
          <a:p>
            <a:r>
              <a:rPr lang="en-GB" sz="3200" b="1" dirty="0"/>
              <a:t>r</a:t>
            </a:r>
            <a:r>
              <a:rPr lang="en-GB" sz="3200" b="1" dirty="0" smtClean="0"/>
              <a:t>epresent</a:t>
            </a:r>
          </a:p>
          <a:p>
            <a:r>
              <a:rPr lang="en-GB" sz="3200" b="1" dirty="0" smtClean="0"/>
              <a:t>compare</a:t>
            </a:r>
          </a:p>
          <a:p>
            <a:r>
              <a:rPr lang="en-GB" sz="3200" b="1" dirty="0"/>
              <a:t>s</a:t>
            </a:r>
            <a:r>
              <a:rPr lang="en-GB" sz="3200" b="1" dirty="0" smtClean="0"/>
              <a:t>ymbol</a:t>
            </a:r>
          </a:p>
          <a:p>
            <a:r>
              <a:rPr lang="en-GB" sz="3200" b="1" dirty="0" smtClean="0"/>
              <a:t>difference</a:t>
            </a:r>
          </a:p>
          <a:p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12344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623930"/>
            <a:ext cx="8250210" cy="263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83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343150"/>
            <a:ext cx="844020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9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24100"/>
            <a:ext cx="7941222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88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2214563"/>
            <a:ext cx="8220734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46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2863"/>
            <a:ext cx="40862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2124074"/>
            <a:ext cx="43243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28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166937"/>
            <a:ext cx="41719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2728911"/>
            <a:ext cx="42195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1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328862"/>
            <a:ext cx="814016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3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</a:t>
            </a:r>
            <a:r>
              <a:rPr lang="en-GB" dirty="0" smtClean="0">
                <a:solidFill>
                  <a:prstClr val="black"/>
                </a:solidFill>
              </a:rPr>
              <a:t>2 </a:t>
            </a:r>
            <a:r>
              <a:rPr lang="en-GB" dirty="0" smtClean="0">
                <a:solidFill>
                  <a:prstClr val="black"/>
                </a:solidFill>
              </a:rPr>
              <a:t>Spring Block </a:t>
            </a:r>
            <a:r>
              <a:rPr lang="en-GB" dirty="0">
                <a:solidFill>
                  <a:prstClr val="black"/>
                </a:solidFill>
              </a:rPr>
              <a:t>2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/>
            </a:r>
            <a:br>
              <a:rPr lang="en-GB" dirty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Statistics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Block diagrams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interpret and construct simple block diagrams.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7230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FF0000"/>
                </a:solidFill>
              </a:rPr>
              <a:t>Vocabulary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052640"/>
            <a:ext cx="7067550" cy="3371850"/>
          </a:xfrm>
        </p:spPr>
        <p:txBody>
          <a:bodyPr/>
          <a:lstStyle/>
          <a:p>
            <a:r>
              <a:rPr lang="en-GB" sz="3200" b="1" dirty="0"/>
              <a:t>b</a:t>
            </a:r>
            <a:r>
              <a:rPr lang="en-GB" sz="3200" b="1" dirty="0" smtClean="0"/>
              <a:t>lock diagram</a:t>
            </a:r>
          </a:p>
          <a:p>
            <a:r>
              <a:rPr lang="en-GB" sz="3200" b="1" dirty="0" smtClean="0"/>
              <a:t>data</a:t>
            </a:r>
          </a:p>
          <a:p>
            <a:r>
              <a:rPr lang="en-GB" sz="3200" b="1" dirty="0"/>
              <a:t>r</a:t>
            </a:r>
            <a:r>
              <a:rPr lang="en-GB" sz="3200" b="1" dirty="0" smtClean="0"/>
              <a:t>epresent</a:t>
            </a:r>
          </a:p>
          <a:p>
            <a:r>
              <a:rPr lang="en-GB" sz="3200" b="1" dirty="0" smtClean="0"/>
              <a:t>scale </a:t>
            </a:r>
          </a:p>
          <a:p>
            <a:r>
              <a:rPr lang="en-GB" sz="3200" b="1" dirty="0"/>
              <a:t>r</a:t>
            </a:r>
            <a:r>
              <a:rPr lang="en-GB" sz="3200" b="1" dirty="0" smtClean="0"/>
              <a:t>esults</a:t>
            </a:r>
          </a:p>
          <a:p>
            <a:endParaRPr lang="en-GB" sz="3200" b="1" dirty="0" smtClean="0"/>
          </a:p>
          <a:p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85632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2114549"/>
            <a:ext cx="7929562" cy="395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9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00250"/>
            <a:ext cx="782853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45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76440"/>
            <a:ext cx="6781880" cy="417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1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976440"/>
            <a:ext cx="427672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84" y="3095625"/>
            <a:ext cx="3470966" cy="197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95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635250"/>
            <a:ext cx="42672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1819275"/>
            <a:ext cx="423862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0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976440"/>
            <a:ext cx="8754832" cy="305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9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42" y="2409823"/>
            <a:ext cx="8762558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30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00300"/>
            <a:ext cx="36480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7500"/>
            <a:ext cx="40767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2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652588"/>
            <a:ext cx="6119812" cy="449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2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2 Spring Block </a:t>
            </a:r>
            <a:r>
              <a:rPr lang="en-GB" dirty="0"/>
              <a:t>2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Statistics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Draw pictograms (1-1)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construct and interpret simple pictograms.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82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889</TotalTime>
  <Words>256</Words>
  <Application>Microsoft Office PowerPoint</Application>
  <PresentationFormat>On-screen Show (4:3)</PresentationFormat>
  <Paragraphs>88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Title slide</vt:lpstr>
      <vt:lpstr>Slides</vt:lpstr>
      <vt:lpstr>Year 2 Spring Block 2  Statistics</vt:lpstr>
      <vt:lpstr>Vocabulary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2 Spring Block 2  Statistics</vt:lpstr>
      <vt:lpstr>Vocabulary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2 Spring Block 2 Statistics</vt:lpstr>
      <vt:lpstr>Vocabulary</vt:lpstr>
      <vt:lpstr>Key vocabulary and questions</vt:lpstr>
      <vt:lpstr>Fluency</vt:lpstr>
      <vt:lpstr>Fluency</vt:lpstr>
      <vt:lpstr>Reasoning and problem solving</vt:lpstr>
      <vt:lpstr>Reasoning and problem solving</vt:lpstr>
      <vt:lpstr>Year 2 Spring Block 2 Statistics</vt:lpstr>
      <vt:lpstr>Vocabulary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2 Spring Block 2  Statistics</vt:lpstr>
      <vt:lpstr>Vocabulary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2 Spring Block 2  Statistics</vt:lpstr>
      <vt:lpstr>Vocabulary</vt:lpstr>
      <vt:lpstr>Key vocabulary and questions</vt:lpstr>
      <vt:lpstr>Fluency</vt:lpstr>
      <vt:lpstr>Fluency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Alison Rainbow</cp:lastModifiedBy>
  <cp:revision>100</cp:revision>
  <dcterms:created xsi:type="dcterms:W3CDTF">2017-06-27T15:09:43Z</dcterms:created>
  <dcterms:modified xsi:type="dcterms:W3CDTF">2017-12-18T14:26:09Z</dcterms:modified>
</cp:coreProperties>
</file>