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0" r:id="rId3"/>
    <p:sldId id="417" r:id="rId4"/>
    <p:sldId id="310" r:id="rId5"/>
    <p:sldId id="311" r:id="rId6"/>
    <p:sldId id="313" r:id="rId7"/>
    <p:sldId id="406" r:id="rId8"/>
    <p:sldId id="424" r:id="rId9"/>
    <p:sldId id="425" r:id="rId10"/>
    <p:sldId id="426" r:id="rId11"/>
    <p:sldId id="418" r:id="rId12"/>
    <p:sldId id="316" r:id="rId13"/>
    <p:sldId id="319" r:id="rId14"/>
    <p:sldId id="317" r:id="rId15"/>
    <p:sldId id="320" r:id="rId16"/>
    <p:sldId id="322" r:id="rId17"/>
    <p:sldId id="410" r:id="rId18"/>
    <p:sldId id="429" r:id="rId19"/>
    <p:sldId id="427" r:id="rId20"/>
    <p:sldId id="430" r:id="rId21"/>
    <p:sldId id="332" r:id="rId22"/>
    <p:sldId id="323" r:id="rId23"/>
    <p:sldId id="324" r:id="rId24"/>
    <p:sldId id="431" r:id="rId25"/>
    <p:sldId id="331" r:id="rId26"/>
    <p:sldId id="326" r:id="rId27"/>
    <p:sldId id="42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1" autoAdjust="0"/>
    <p:restoredTop sz="95856" autoAdjust="0"/>
  </p:normalViewPr>
  <p:slideViewPr>
    <p:cSldViewPr snapToGrid="0" snapToObjects="1">
      <p:cViewPr varScale="1">
        <p:scale>
          <a:sx n="87" d="100"/>
          <a:sy n="87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4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73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2 </a:t>
            </a:r>
            <a:r>
              <a:rPr lang="en-GB" dirty="0" smtClean="0"/>
              <a:t>Spring Block </a:t>
            </a: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Geometry – Properties of Shape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Recognise 2D and 3D Shape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To identify and describe the properties of 2D shape, including the number of sides and line symmetry in a vertical line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Vocabulary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81250"/>
            <a:ext cx="7067550" cy="3371850"/>
          </a:xfrm>
        </p:spPr>
        <p:txBody>
          <a:bodyPr/>
          <a:lstStyle/>
          <a:p>
            <a:r>
              <a:rPr lang="en-GB" sz="3200" b="1" dirty="0" smtClean="0"/>
              <a:t>Side</a:t>
            </a:r>
          </a:p>
          <a:p>
            <a:r>
              <a:rPr lang="en-GB" sz="3200" b="1" dirty="0" smtClean="0"/>
              <a:t>Straight</a:t>
            </a:r>
          </a:p>
          <a:p>
            <a:r>
              <a:rPr lang="en-GB" sz="3200" b="1" dirty="0" smtClean="0"/>
              <a:t>Curved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9824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59" y="2786061"/>
            <a:ext cx="7742358" cy="241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242" y="2762249"/>
            <a:ext cx="6383639" cy="198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17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202" y="2881312"/>
            <a:ext cx="7272389" cy="197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792" y="1952624"/>
            <a:ext cx="6455553" cy="401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775" y="2586037"/>
            <a:ext cx="6142701" cy="319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190" y="2264653"/>
            <a:ext cx="4478493" cy="384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096" y="2548502"/>
            <a:ext cx="5887323" cy="330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2 </a:t>
            </a:r>
            <a:r>
              <a:rPr lang="en-GB" dirty="0" smtClean="0"/>
              <a:t>Spring Block </a:t>
            </a: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Geometry – Properties of Shape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 vertices on 2D shapes</a:t>
            </a: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NCLO:To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identify and describe the properties of 2D shape, including the number of sides and line symmetry in a vertical line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428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Vocabulary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52891"/>
            <a:ext cx="6858000" cy="1655762"/>
          </a:xfrm>
        </p:spPr>
        <p:txBody>
          <a:bodyPr/>
          <a:lstStyle/>
          <a:p>
            <a:r>
              <a:rPr lang="en-GB" dirty="0" smtClean="0"/>
              <a:t>Vertex</a:t>
            </a:r>
          </a:p>
          <a:p>
            <a:r>
              <a:rPr lang="en-GB" dirty="0" smtClean="0"/>
              <a:t>Vertices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25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Vocabulary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81250"/>
            <a:ext cx="7067550" cy="3371850"/>
          </a:xfrm>
        </p:spPr>
        <p:txBody>
          <a:bodyPr/>
          <a:lstStyle/>
          <a:p>
            <a:endParaRPr lang="en-GB" sz="3600" b="1" dirty="0" smtClean="0"/>
          </a:p>
          <a:p>
            <a:r>
              <a:rPr lang="en-GB" sz="3600" b="1" dirty="0" smtClean="0"/>
              <a:t>2 dimensional (2D)</a:t>
            </a:r>
          </a:p>
          <a:p>
            <a:r>
              <a:rPr lang="en-GB" sz="3600" b="1" dirty="0" smtClean="0"/>
              <a:t>3 dimensional (3D)</a:t>
            </a:r>
            <a:endParaRPr lang="en-GB" sz="3600" b="1" dirty="0"/>
          </a:p>
          <a:p>
            <a:r>
              <a:rPr lang="en-GB" sz="3600" b="1" dirty="0" smtClean="0"/>
              <a:t>Faces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2320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10" y="2605086"/>
            <a:ext cx="7246593" cy="216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959" y="2747961"/>
            <a:ext cx="8057208" cy="234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481" y="2490787"/>
            <a:ext cx="5807924" cy="320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618" y="2686048"/>
            <a:ext cx="7600926" cy="227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4713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183" y="2205036"/>
            <a:ext cx="5440865" cy="383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1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265" y="1162664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108" y="2681287"/>
            <a:ext cx="6738414" cy="301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98510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016" y="2228850"/>
            <a:ext cx="4549535" cy="320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17" y="2652712"/>
            <a:ext cx="8091904" cy="259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605" y="2700336"/>
            <a:ext cx="7358313" cy="240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435759"/>
            <a:ext cx="7974190" cy="1262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943" y="3800818"/>
            <a:ext cx="2439903" cy="243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769937"/>
            <a:ext cx="7772400" cy="854077"/>
          </a:xfrm>
        </p:spPr>
        <p:txBody>
          <a:bodyPr/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972" y="1624014"/>
            <a:ext cx="7171356" cy="16525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3276544"/>
            <a:ext cx="2917003" cy="28704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975" y="3276544"/>
            <a:ext cx="4865834" cy="252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1196976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630" y="2362200"/>
            <a:ext cx="5012635" cy="357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06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1196976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236" y="2262187"/>
            <a:ext cx="5247289" cy="380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2 </a:t>
            </a:r>
            <a:r>
              <a:rPr lang="en-GB" dirty="0" smtClean="0"/>
              <a:t>Spring Block </a:t>
            </a: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Geometry – Properties of Shape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 sides on 2D shapes</a:t>
            </a: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NCLO:To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identify and describe the properties of 2D shape, including the number of sides and line symmetry in a vertical line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341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854</TotalTime>
  <Words>173</Words>
  <Application>Microsoft Office PowerPoint</Application>
  <PresentationFormat>On-screen Show (4:3)</PresentationFormat>
  <Paragraphs>47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2 Spring Block 3  Geometry – Properties of Shape</vt:lpstr>
      <vt:lpstr>Vocabulary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2 Spring Block 3  Geometry – Properties of Shape</vt:lpstr>
      <vt:lpstr>Vocabulary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2 Spring Block 3  Geometry – Properties of Shape</vt:lpstr>
      <vt:lpstr>Vocabulary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102</cp:revision>
  <dcterms:created xsi:type="dcterms:W3CDTF">2017-06-27T15:09:43Z</dcterms:created>
  <dcterms:modified xsi:type="dcterms:W3CDTF">2018-01-25T16:11:14Z</dcterms:modified>
</cp:coreProperties>
</file>