
<file path=[Content_Types].xml><?xml version="1.0" encoding="utf-8"?>
<Types xmlns="http://schemas.openxmlformats.org/package/2006/content-types"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77"/>
  </p:notesMasterIdLst>
  <p:handoutMasterIdLst>
    <p:handoutMasterId r:id="rId78"/>
  </p:handoutMasterIdLst>
  <p:sldIdLst>
    <p:sldId id="260" r:id="rId3"/>
    <p:sldId id="310" r:id="rId4"/>
    <p:sldId id="311" r:id="rId5"/>
    <p:sldId id="312" r:id="rId6"/>
    <p:sldId id="313" r:id="rId7"/>
    <p:sldId id="314" r:id="rId8"/>
    <p:sldId id="406" r:id="rId9"/>
    <p:sldId id="315" r:id="rId10"/>
    <p:sldId id="272" r:id="rId11"/>
    <p:sldId id="316" r:id="rId12"/>
    <p:sldId id="319" r:id="rId13"/>
    <p:sldId id="317" r:id="rId14"/>
    <p:sldId id="318" r:id="rId15"/>
    <p:sldId id="320" r:id="rId16"/>
    <p:sldId id="322" r:id="rId17"/>
    <p:sldId id="279" r:id="rId18"/>
    <p:sldId id="332" r:id="rId19"/>
    <p:sldId id="323" r:id="rId20"/>
    <p:sldId id="324" r:id="rId21"/>
    <p:sldId id="331" r:id="rId22"/>
    <p:sldId id="326" r:id="rId23"/>
    <p:sldId id="327" r:id="rId24"/>
    <p:sldId id="329" r:id="rId25"/>
    <p:sldId id="337" r:id="rId26"/>
    <p:sldId id="325" r:id="rId27"/>
    <p:sldId id="333" r:id="rId28"/>
    <p:sldId id="334" r:id="rId29"/>
    <p:sldId id="335" r:id="rId30"/>
    <p:sldId id="407" r:id="rId31"/>
    <p:sldId id="330" r:id="rId32"/>
    <p:sldId id="336" r:id="rId33"/>
    <p:sldId id="338" r:id="rId34"/>
    <p:sldId id="339" r:id="rId35"/>
    <p:sldId id="341" r:id="rId36"/>
    <p:sldId id="342" r:id="rId37"/>
    <p:sldId id="340" r:id="rId38"/>
    <p:sldId id="343" r:id="rId39"/>
    <p:sldId id="345" r:id="rId40"/>
    <p:sldId id="346" r:id="rId41"/>
    <p:sldId id="347" r:id="rId42"/>
    <p:sldId id="348" r:id="rId43"/>
    <p:sldId id="349" r:id="rId44"/>
    <p:sldId id="344" r:id="rId45"/>
    <p:sldId id="350" r:id="rId46"/>
    <p:sldId id="351" r:id="rId47"/>
    <p:sldId id="352" r:id="rId48"/>
    <p:sldId id="353" r:id="rId49"/>
    <p:sldId id="355" r:id="rId50"/>
    <p:sldId id="356" r:id="rId51"/>
    <p:sldId id="354" r:id="rId52"/>
    <p:sldId id="358" r:id="rId53"/>
    <p:sldId id="359" r:id="rId54"/>
    <p:sldId id="375" r:id="rId55"/>
    <p:sldId id="370" r:id="rId56"/>
    <p:sldId id="381" r:id="rId57"/>
    <p:sldId id="380" r:id="rId58"/>
    <p:sldId id="365" r:id="rId59"/>
    <p:sldId id="384" r:id="rId60"/>
    <p:sldId id="361" r:id="rId61"/>
    <p:sldId id="376" r:id="rId62"/>
    <p:sldId id="371" r:id="rId63"/>
    <p:sldId id="386" r:id="rId64"/>
    <p:sldId id="385" r:id="rId65"/>
    <p:sldId id="369" r:id="rId66"/>
    <p:sldId id="387" r:id="rId67"/>
    <p:sldId id="362" r:id="rId68"/>
    <p:sldId id="377" r:id="rId69"/>
    <p:sldId id="372" r:id="rId70"/>
    <p:sldId id="389" r:id="rId71"/>
    <p:sldId id="388" r:id="rId72"/>
    <p:sldId id="368" r:id="rId73"/>
    <p:sldId id="408" r:id="rId74"/>
    <p:sldId id="391" r:id="rId75"/>
    <p:sldId id="390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67350" autoAdjust="0"/>
  </p:normalViewPr>
  <p:slideViewPr>
    <p:cSldViewPr snapToGrid="0" snapToObjects="1">
      <p:cViewPr>
        <p:scale>
          <a:sx n="33" d="100"/>
          <a:sy n="33" d="100"/>
        </p:scale>
        <p:origin x="-2430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9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tm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3 </a:t>
            </a:r>
            <a:r>
              <a:rPr lang="en-GB" dirty="0" smtClean="0"/>
              <a:t>Autumn </a:t>
            </a:r>
            <a:r>
              <a:rPr lang="en-GB" dirty="0" smtClean="0"/>
              <a:t>Block</a:t>
            </a:r>
            <a:r>
              <a:rPr lang="en-GB" dirty="0" smtClean="0"/>
              <a:t> 1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Hundreds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To find 100 more or less than a given number.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9" y="2290671"/>
            <a:ext cx="7975681" cy="316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2185853"/>
            <a:ext cx="6286728" cy="369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7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36" y="2638362"/>
            <a:ext cx="7328854" cy="26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79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63769"/>
            <a:ext cx="8185851" cy="22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2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19" y="1909763"/>
            <a:ext cx="3814908" cy="447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63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93" y="1974028"/>
            <a:ext cx="4634866" cy="388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89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3 </a:t>
            </a:r>
            <a:r>
              <a:rPr lang="en-GB" dirty="0">
                <a:solidFill>
                  <a:prstClr val="black"/>
                </a:solidFill>
              </a:rPr>
              <a:t>Autumn Block 1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1089"/>
            <a:ext cx="7886700" cy="2257197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100s, 10s, 1s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identify, represent and estimate numbers using different representations.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3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6" y="2623930"/>
            <a:ext cx="6100987" cy="29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976440"/>
            <a:ext cx="8286750" cy="34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82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06" y="2499477"/>
            <a:ext cx="6967894" cy="307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02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33" y="2200147"/>
            <a:ext cx="6800782" cy="382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06608"/>
            <a:ext cx="8066992" cy="259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11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085" y="1790668"/>
            <a:ext cx="3476775" cy="461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89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95" y="1750682"/>
            <a:ext cx="3895862" cy="440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41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3 </a:t>
            </a:r>
            <a:r>
              <a:rPr lang="en-GB" dirty="0">
                <a:solidFill>
                  <a:prstClr val="black"/>
                </a:solidFill>
              </a:rPr>
              <a:t>Autumn Block 1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100s, 10s, 1s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identify, represent and estimate numbers using different representations.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86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46" y="2609735"/>
            <a:ext cx="5974501" cy="307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2244623"/>
            <a:ext cx="6858000" cy="328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5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33546"/>
            <a:ext cx="6898240" cy="32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27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9992"/>
            <a:ext cx="8801100" cy="21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88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05" y="2166894"/>
            <a:ext cx="5897184" cy="362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77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41" y="1914526"/>
            <a:ext cx="4832170" cy="40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2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16125"/>
            <a:ext cx="6407004" cy="257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87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08" y="1728606"/>
            <a:ext cx="3329129" cy="503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36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3 </a:t>
            </a:r>
            <a:r>
              <a:rPr lang="en-GB" dirty="0">
                <a:solidFill>
                  <a:prstClr val="black"/>
                </a:solidFill>
              </a:rPr>
              <a:t>Autumn Block 1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 line to 1,00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compare and order numbers up to 1,000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72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0" y="2147792"/>
            <a:ext cx="7350930" cy="311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01" y="2182758"/>
            <a:ext cx="6213676" cy="283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92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69" y="2725707"/>
            <a:ext cx="7940607" cy="204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22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44716"/>
            <a:ext cx="8078556" cy="231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47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40" y="1733518"/>
            <a:ext cx="3933971" cy="429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89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05" y="1864477"/>
            <a:ext cx="6368696" cy="359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65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3 </a:t>
            </a:r>
            <a:r>
              <a:rPr lang="en-GB" dirty="0">
                <a:solidFill>
                  <a:prstClr val="black"/>
                </a:solidFill>
              </a:rPr>
              <a:t>Autumn Block 1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1, 10, 100 more or less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Find 1, 10, or 100 more or less than a given number.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551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88" y="2262079"/>
            <a:ext cx="6606812" cy="32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24015"/>
            <a:ext cx="8155037" cy="30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506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74" y="2347797"/>
            <a:ext cx="6062226" cy="356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458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19324"/>
            <a:ext cx="8458200" cy="239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527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58" y="2385176"/>
            <a:ext cx="7283342" cy="287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379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83" y="2219227"/>
            <a:ext cx="5185140" cy="341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552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43" y="2195452"/>
            <a:ext cx="5600966" cy="354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596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09" y="2022318"/>
            <a:ext cx="4610233" cy="424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02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3 </a:t>
            </a:r>
            <a:r>
              <a:rPr lang="en-GB" dirty="0">
                <a:solidFill>
                  <a:prstClr val="black"/>
                </a:solidFill>
              </a:rPr>
              <a:t>Autumn Block 1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Comparing  Objects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compare numbers up to 1,000.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6268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48" y="2623930"/>
            <a:ext cx="7013052" cy="28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496" y="1976440"/>
            <a:ext cx="4763522" cy="412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266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38346"/>
            <a:ext cx="7902760" cy="261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38177"/>
            <a:ext cx="6983847" cy="34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862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449" y="1915098"/>
            <a:ext cx="3810153" cy="400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513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226" y="1928674"/>
            <a:ext cx="4368600" cy="41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232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3 </a:t>
            </a:r>
            <a:r>
              <a:rPr lang="en-GB" dirty="0">
                <a:solidFill>
                  <a:prstClr val="black"/>
                </a:solidFill>
              </a:rPr>
              <a:t>Autumn Block 1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Comparing Numbers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compare numbers up to 1,000.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25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21" y="2623930"/>
            <a:ext cx="7115879" cy="268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89" y="2171611"/>
            <a:ext cx="7135921" cy="340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095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09" y="2323263"/>
            <a:ext cx="6061956" cy="36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693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219" y="2509753"/>
            <a:ext cx="6558781" cy="306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122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670" y="1652588"/>
            <a:ext cx="3005290" cy="461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614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25" y="1876256"/>
            <a:ext cx="3450285" cy="429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618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3 </a:t>
            </a:r>
            <a:r>
              <a:rPr lang="en-GB" dirty="0">
                <a:solidFill>
                  <a:prstClr val="black"/>
                </a:solidFill>
              </a:rPr>
              <a:t>Autumn Block 1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Ordering Numbers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compare and order numbers up to 1,000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89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2556651"/>
            <a:ext cx="7640829" cy="20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099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83" y="2433554"/>
            <a:ext cx="6687817" cy="282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88" y="2262190"/>
            <a:ext cx="6880272" cy="328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266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62" y="3017806"/>
            <a:ext cx="7973025" cy="238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500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65" y="2419253"/>
            <a:ext cx="7315235" cy="309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783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1862110"/>
            <a:ext cx="5143500" cy="402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285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217" y="2643121"/>
            <a:ext cx="5771563" cy="281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045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 smtClean="0">
                <a:solidFill>
                  <a:prstClr val="black"/>
                </a:solidFill>
              </a:rPr>
              <a:t>3 </a:t>
            </a:r>
            <a:r>
              <a:rPr lang="en-GB" dirty="0">
                <a:solidFill>
                  <a:prstClr val="black"/>
                </a:solidFill>
              </a:rPr>
              <a:t>Autumn Block 1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Count in 50s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count in multiples of 50.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16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23930"/>
            <a:ext cx="7051321" cy="326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9" y="2378032"/>
            <a:ext cx="7642461" cy="28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585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41" y="2485949"/>
            <a:ext cx="6745859" cy="33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1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52" y="2516087"/>
            <a:ext cx="5117554" cy="35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225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16" y="2411366"/>
            <a:ext cx="6874124" cy="36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945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52" y="2433570"/>
            <a:ext cx="4660841" cy="322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198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70" y="1900104"/>
            <a:ext cx="4500712" cy="402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812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75" y="2004901"/>
            <a:ext cx="5096502" cy="399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14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18" y="2828877"/>
            <a:ext cx="6915682" cy="242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54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1652588"/>
            <a:ext cx="3810141" cy="481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3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3 </a:t>
            </a:r>
            <a:r>
              <a:rPr lang="en-GB" dirty="0" smtClean="0"/>
              <a:t>Autumn </a:t>
            </a:r>
            <a:r>
              <a:rPr lang="en-GB" dirty="0" smtClean="0"/>
              <a:t>Block 1 Place Value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Numbers to 1,000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identify, represent and estimate numbers using different representations.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82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624</TotalTime>
  <Words>393</Words>
  <Application>Microsoft Office PowerPoint</Application>
  <PresentationFormat>On-screen Show (4:3)</PresentationFormat>
  <Paragraphs>98</Paragraphs>
  <Slides>74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76" baseType="lpstr">
      <vt:lpstr>Title slide</vt:lpstr>
      <vt:lpstr>Slides</vt:lpstr>
      <vt:lpstr>Year 3 Autumn Block 1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Autumn Block 1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Autumn Block 1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Autumn Block 1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Autumn Block 1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Autumn Block 1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Autumn Block 1 Place Value</vt:lpstr>
      <vt:lpstr>Key vocabulary and questions</vt:lpstr>
      <vt:lpstr>Fluency</vt:lpstr>
      <vt:lpstr>Fluency</vt:lpstr>
      <vt:lpstr>Reasoning and problem solving</vt:lpstr>
      <vt:lpstr>Reasoning and problem solving</vt:lpstr>
      <vt:lpstr>Year 3 Autumn Block 1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Autumn Block 1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Autumn Block 1 Place Value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Helen Shandley</cp:lastModifiedBy>
  <cp:revision>62</cp:revision>
  <dcterms:created xsi:type="dcterms:W3CDTF">2017-06-27T15:09:43Z</dcterms:created>
  <dcterms:modified xsi:type="dcterms:W3CDTF">2017-10-31T12:31:53Z</dcterms:modified>
</cp:coreProperties>
</file>