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4"/>
  </p:notesMasterIdLst>
  <p:handoutMasterIdLst>
    <p:handoutMasterId r:id="rId45"/>
  </p:handoutMasterIdLst>
  <p:sldIdLst>
    <p:sldId id="260" r:id="rId3"/>
    <p:sldId id="417" r:id="rId4"/>
    <p:sldId id="310" r:id="rId5"/>
    <p:sldId id="311" r:id="rId6"/>
    <p:sldId id="313" r:id="rId7"/>
    <p:sldId id="314" r:id="rId8"/>
    <p:sldId id="406" r:id="rId9"/>
    <p:sldId id="315" r:id="rId10"/>
    <p:sldId id="272" r:id="rId11"/>
    <p:sldId id="418" r:id="rId12"/>
    <p:sldId id="316" r:id="rId13"/>
    <p:sldId id="319" r:id="rId14"/>
    <p:sldId id="317" r:id="rId15"/>
    <p:sldId id="320" r:id="rId16"/>
    <p:sldId id="322" r:id="rId17"/>
    <p:sldId id="410" r:id="rId18"/>
    <p:sldId id="279" r:id="rId19"/>
    <p:sldId id="419" r:id="rId20"/>
    <p:sldId id="332" r:id="rId21"/>
    <p:sldId id="323" r:id="rId22"/>
    <p:sldId id="324" r:id="rId23"/>
    <p:sldId id="331" r:id="rId24"/>
    <p:sldId id="326" r:id="rId25"/>
    <p:sldId id="327" r:id="rId26"/>
    <p:sldId id="411" r:id="rId27"/>
    <p:sldId id="329" r:id="rId28"/>
    <p:sldId id="420" r:id="rId29"/>
    <p:sldId id="337" r:id="rId30"/>
    <p:sldId id="325" r:id="rId31"/>
    <p:sldId id="333" r:id="rId32"/>
    <p:sldId id="334" r:id="rId33"/>
    <p:sldId id="335" r:id="rId34"/>
    <p:sldId id="407" r:id="rId35"/>
    <p:sldId id="336" r:id="rId36"/>
    <p:sldId id="421" r:id="rId37"/>
    <p:sldId id="338" r:id="rId38"/>
    <p:sldId id="339" r:id="rId39"/>
    <p:sldId id="341" r:id="rId40"/>
    <p:sldId id="342" r:id="rId41"/>
    <p:sldId id="340" r:id="rId42"/>
    <p:sldId id="34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5856" autoAdjust="0"/>
  </p:normalViewPr>
  <p:slideViewPr>
    <p:cSldViewPr snapToGrid="0" snapToObjects="1">
      <p:cViewPr>
        <p:scale>
          <a:sx n="50" d="100"/>
          <a:sy n="50" d="100"/>
        </p:scale>
        <p:origin x="-199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Money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Pounds and pence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both £ and p in practical contexts.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200" b="1" dirty="0"/>
              <a:t>pounds</a:t>
            </a:r>
          </a:p>
          <a:p>
            <a:r>
              <a:rPr lang="en-GB" sz="3200" b="1" dirty="0"/>
              <a:t>pence</a:t>
            </a:r>
          </a:p>
          <a:p>
            <a:r>
              <a:rPr lang="en-GB" sz="3200" b="1" dirty="0"/>
              <a:t>value</a:t>
            </a:r>
          </a:p>
          <a:p>
            <a:r>
              <a:rPr lang="en-GB" sz="3200" b="1" dirty="0"/>
              <a:t>note</a:t>
            </a:r>
          </a:p>
          <a:p>
            <a:r>
              <a:rPr lang="en-GB" sz="3200" b="1" dirty="0" smtClean="0"/>
              <a:t>coin</a:t>
            </a:r>
          </a:p>
          <a:p>
            <a:r>
              <a:rPr lang="en-GB" sz="3200" b="1" dirty="0" smtClean="0"/>
              <a:t>convert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824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8390"/>
            <a:ext cx="7422754" cy="32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71740"/>
            <a:ext cx="8102086" cy="295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26" y="1976440"/>
            <a:ext cx="6797774" cy="41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6" y="2609882"/>
            <a:ext cx="862851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47838"/>
            <a:ext cx="6467475" cy="44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976440"/>
            <a:ext cx="4552950" cy="42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2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Money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Adding money.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amounts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of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money, using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both £ and p in practical contexts.</a:t>
            </a: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200" b="1" dirty="0"/>
              <a:t>pounds</a:t>
            </a:r>
          </a:p>
          <a:p>
            <a:r>
              <a:rPr lang="en-GB" sz="3200" b="1" dirty="0"/>
              <a:t>pence</a:t>
            </a:r>
          </a:p>
          <a:p>
            <a:r>
              <a:rPr lang="en-GB" sz="3200" b="1" dirty="0"/>
              <a:t>value</a:t>
            </a:r>
          </a:p>
          <a:p>
            <a:r>
              <a:rPr lang="en-GB" sz="3200" b="1" dirty="0"/>
              <a:t>n</a:t>
            </a:r>
            <a:r>
              <a:rPr lang="en-GB" sz="3200" b="1" dirty="0" smtClean="0"/>
              <a:t>ote</a:t>
            </a:r>
          </a:p>
          <a:p>
            <a:r>
              <a:rPr lang="en-GB" sz="3200" b="1" dirty="0" smtClean="0"/>
              <a:t>coin</a:t>
            </a:r>
          </a:p>
          <a:p>
            <a:r>
              <a:rPr lang="en-GB" sz="3200" b="1" dirty="0" smtClean="0"/>
              <a:t>add</a:t>
            </a:r>
          </a:p>
          <a:p>
            <a:r>
              <a:rPr lang="en-GB" sz="3200" b="1" dirty="0" smtClean="0"/>
              <a:t>partition</a:t>
            </a:r>
            <a:endParaRPr lang="en-GB" sz="3200" b="1" dirty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291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28837"/>
            <a:ext cx="7914386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600" b="1" dirty="0"/>
              <a:t>p</a:t>
            </a:r>
            <a:r>
              <a:rPr lang="en-GB" sz="3600" b="1" dirty="0" smtClean="0"/>
              <a:t>ounds</a:t>
            </a:r>
          </a:p>
          <a:p>
            <a:r>
              <a:rPr lang="en-GB" sz="3600" b="1" dirty="0" smtClean="0"/>
              <a:t>pence</a:t>
            </a:r>
          </a:p>
          <a:p>
            <a:r>
              <a:rPr lang="en-GB" sz="3600" b="1" dirty="0"/>
              <a:t>v</a:t>
            </a:r>
            <a:r>
              <a:rPr lang="en-GB" sz="3600" b="1" dirty="0" smtClean="0"/>
              <a:t>alue</a:t>
            </a:r>
          </a:p>
          <a:p>
            <a:r>
              <a:rPr lang="en-GB" sz="3600" b="1" dirty="0"/>
              <a:t>n</a:t>
            </a:r>
            <a:r>
              <a:rPr lang="en-GB" sz="3600" b="1" dirty="0" smtClean="0"/>
              <a:t>ote</a:t>
            </a:r>
          </a:p>
          <a:p>
            <a:r>
              <a:rPr lang="en-GB" sz="3600" b="1" dirty="0" smtClean="0"/>
              <a:t>coin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28838"/>
            <a:ext cx="7804466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76440"/>
            <a:ext cx="7803402" cy="364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4" y="2643188"/>
            <a:ext cx="8756186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919287"/>
            <a:ext cx="5672137" cy="41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19" y="1871662"/>
            <a:ext cx="5428814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01868"/>
            <a:ext cx="4038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2095500"/>
            <a:ext cx="3943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 smtClean="0">
                <a:solidFill>
                  <a:prstClr val="black"/>
                </a:solidFill>
              </a:rPr>
              <a:t>2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Money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Subtracting money.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amounts of money to give change, using both £ and p in practical contexts.</a:t>
            </a:r>
          </a:p>
        </p:txBody>
      </p:sp>
    </p:spTree>
    <p:extLst>
      <p:ext uri="{BB962C8B-B14F-4D97-AF65-F5344CB8AC3E}">
        <p14:creationId xmlns:p14="http://schemas.microsoft.com/office/powerpoint/2010/main" val="1928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90740"/>
            <a:ext cx="7067550" cy="3371850"/>
          </a:xfrm>
        </p:spPr>
        <p:txBody>
          <a:bodyPr/>
          <a:lstStyle/>
          <a:p>
            <a:r>
              <a:rPr lang="en-GB" sz="3200" b="1" dirty="0"/>
              <a:t>pounds</a:t>
            </a:r>
          </a:p>
          <a:p>
            <a:r>
              <a:rPr lang="en-GB" sz="3200" b="1" dirty="0"/>
              <a:t>pence</a:t>
            </a:r>
          </a:p>
          <a:p>
            <a:r>
              <a:rPr lang="en-GB" sz="3200" b="1" dirty="0"/>
              <a:t>value</a:t>
            </a:r>
          </a:p>
          <a:p>
            <a:r>
              <a:rPr lang="en-GB" sz="3200" b="1" dirty="0"/>
              <a:t>note</a:t>
            </a:r>
          </a:p>
          <a:p>
            <a:r>
              <a:rPr lang="en-GB" sz="3200" b="1" dirty="0"/>
              <a:t>c</a:t>
            </a:r>
            <a:r>
              <a:rPr lang="en-GB" sz="3200" b="1" dirty="0" smtClean="0"/>
              <a:t>oin</a:t>
            </a:r>
          </a:p>
          <a:p>
            <a:r>
              <a:rPr lang="en-GB" sz="3200" b="1" dirty="0" smtClean="0"/>
              <a:t>subtract</a:t>
            </a:r>
          </a:p>
          <a:p>
            <a:r>
              <a:rPr lang="en-GB" sz="3200" b="1" dirty="0" smtClean="0"/>
              <a:t>change</a:t>
            </a:r>
            <a:endParaRPr lang="en-GB" sz="3200" b="1" dirty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379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23930"/>
            <a:ext cx="764986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3574"/>
            <a:ext cx="810829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905124"/>
            <a:ext cx="8515241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305050"/>
            <a:ext cx="8364774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3" y="2482850"/>
            <a:ext cx="800154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1554162"/>
            <a:ext cx="4829175" cy="47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3" y="1857407"/>
            <a:ext cx="39433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3" y="2466975"/>
            <a:ext cx="4286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7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Money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Giving change.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add and subtract amounts of money to give change, using both £ and p in practical contexts.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2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2640"/>
            <a:ext cx="7067550" cy="3371850"/>
          </a:xfrm>
        </p:spPr>
        <p:txBody>
          <a:bodyPr/>
          <a:lstStyle/>
          <a:p>
            <a:r>
              <a:rPr lang="en-GB" sz="3200" b="1" dirty="0"/>
              <a:t>pounds</a:t>
            </a:r>
          </a:p>
          <a:p>
            <a:r>
              <a:rPr lang="en-GB" sz="3200" b="1" dirty="0"/>
              <a:t>pence</a:t>
            </a:r>
          </a:p>
          <a:p>
            <a:r>
              <a:rPr lang="en-GB" sz="3200" b="1" dirty="0"/>
              <a:t>value</a:t>
            </a:r>
          </a:p>
          <a:p>
            <a:r>
              <a:rPr lang="en-GB" sz="3200" b="1" dirty="0" smtClean="0"/>
              <a:t>Note</a:t>
            </a:r>
          </a:p>
          <a:p>
            <a:r>
              <a:rPr lang="en-GB" sz="3200" b="1" dirty="0" smtClean="0"/>
              <a:t>coin</a:t>
            </a:r>
          </a:p>
          <a:p>
            <a:r>
              <a:rPr lang="en-GB" sz="3200" b="1" dirty="0"/>
              <a:t>s</a:t>
            </a:r>
            <a:r>
              <a:rPr lang="en-GB" sz="3200" b="1" dirty="0" smtClean="0"/>
              <a:t>ubtract</a:t>
            </a:r>
          </a:p>
          <a:p>
            <a:r>
              <a:rPr lang="en-GB" sz="3200" b="1" dirty="0"/>
              <a:t>a</a:t>
            </a:r>
            <a:r>
              <a:rPr lang="en-GB" sz="3200" b="1" dirty="0" smtClean="0"/>
              <a:t>dd</a:t>
            </a:r>
          </a:p>
          <a:p>
            <a:r>
              <a:rPr lang="en-GB" sz="3200" b="1" dirty="0" smtClean="0"/>
              <a:t>change</a:t>
            </a:r>
            <a:endParaRPr lang="en-GB" sz="3200" b="1" dirty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234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6988"/>
            <a:ext cx="8249106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8" y="1976440"/>
            <a:ext cx="708912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11400"/>
            <a:ext cx="8207452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709863"/>
            <a:ext cx="806836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35178"/>
            <a:ext cx="7315200" cy="19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152900"/>
            <a:ext cx="1485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652588"/>
            <a:ext cx="4238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652588"/>
            <a:ext cx="41814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6440"/>
            <a:ext cx="6777037" cy="42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644775"/>
            <a:ext cx="826130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181225"/>
            <a:ext cx="521262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652588"/>
            <a:ext cx="5219700" cy="47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</a:t>
            </a:r>
            <a:r>
              <a:rPr lang="en-GB" dirty="0" smtClean="0"/>
              <a:t>Spring Block </a:t>
            </a:r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Money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Converting pounds and pence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use both £ and p in practical contexts.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797</TotalTime>
  <Words>247</Words>
  <Application>Microsoft Office PowerPoint</Application>
  <PresentationFormat>On-screen Show (4:3)</PresentationFormat>
  <Paragraphs>88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Title slide</vt:lpstr>
      <vt:lpstr>Slides</vt:lpstr>
      <vt:lpstr>Year 3 Spring Block 2  Money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Spring Block 2  Money</vt:lpstr>
      <vt:lpstr>Vocabulary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2 Money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Spring Block 2 Money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Spring Block 2  Money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Alison Rainbow</cp:lastModifiedBy>
  <cp:revision>86</cp:revision>
  <dcterms:created xsi:type="dcterms:W3CDTF">2017-06-27T15:09:43Z</dcterms:created>
  <dcterms:modified xsi:type="dcterms:W3CDTF">2017-12-18T11:25:14Z</dcterms:modified>
</cp:coreProperties>
</file>