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4"/>
  </p:notesMasterIdLst>
  <p:handoutMasterIdLst>
    <p:handoutMasterId r:id="rId25"/>
  </p:handoutMasterIdLst>
  <p:sldIdLst>
    <p:sldId id="260" r:id="rId3"/>
    <p:sldId id="417" r:id="rId4"/>
    <p:sldId id="310" r:id="rId5"/>
    <p:sldId id="311" r:id="rId6"/>
    <p:sldId id="313" r:id="rId7"/>
    <p:sldId id="406" r:id="rId8"/>
    <p:sldId id="315" r:id="rId9"/>
    <p:sldId id="272" r:id="rId10"/>
    <p:sldId id="418" r:id="rId11"/>
    <p:sldId id="316" r:id="rId12"/>
    <p:sldId id="319" r:id="rId13"/>
    <p:sldId id="317" r:id="rId14"/>
    <p:sldId id="320" r:id="rId15"/>
    <p:sldId id="322" r:id="rId16"/>
    <p:sldId id="410" r:id="rId17"/>
    <p:sldId id="422" r:id="rId18"/>
    <p:sldId id="332" r:id="rId19"/>
    <p:sldId id="323" r:id="rId20"/>
    <p:sldId id="324" r:id="rId21"/>
    <p:sldId id="331" r:id="rId22"/>
    <p:sldId id="32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1" autoAdjust="0"/>
    <p:restoredTop sz="95856" autoAdjust="0"/>
  </p:normalViewPr>
  <p:slideViewPr>
    <p:cSldViewPr snapToGrid="0" snapToObjects="1">
      <p:cViewPr>
        <p:scale>
          <a:sx n="50" d="100"/>
          <a:sy n="50" d="100"/>
        </p:scale>
        <p:origin x="2196" y="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3 Spring Block 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Statistics</a:t>
            </a: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Pictograms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To interpret and present data using bar charts, pictograms and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tables. To solve one and two step questions using data presented in scaled bar charts, pictograms and tables.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32" y="2893115"/>
            <a:ext cx="8435935" cy="225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8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37" y="2238374"/>
            <a:ext cx="8483844" cy="324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7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995490"/>
            <a:ext cx="8416326" cy="337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58" y="2576512"/>
            <a:ext cx="8477517" cy="26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8511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307" y="1847849"/>
            <a:ext cx="5813693" cy="422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33" y="1976440"/>
            <a:ext cx="4437667" cy="31956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949" y="2671762"/>
            <a:ext cx="4003113" cy="300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3 Spring Block 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749041"/>
            <a:ext cx="7886700" cy="2427922"/>
          </a:xfrm>
        </p:spPr>
        <p:txBody>
          <a:bodyPr>
            <a:normAutofit fontScale="850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Tables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NCLO:To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interpret and present data using bar charts, pictograms and tables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. To solve one and two step questions using data presented in scaled bar charts, pictograms and tables.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210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64514"/>
            <a:ext cx="8539255" cy="295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737" y="1976440"/>
            <a:ext cx="521652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7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29" y="2324100"/>
            <a:ext cx="8267114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81250"/>
            <a:ext cx="7067550" cy="3371850"/>
          </a:xfrm>
        </p:spPr>
        <p:txBody>
          <a:bodyPr/>
          <a:lstStyle/>
          <a:p>
            <a:r>
              <a:rPr lang="en-GB" sz="3600" b="1" dirty="0" smtClean="0"/>
              <a:t>Pictogram</a:t>
            </a:r>
          </a:p>
          <a:p>
            <a:r>
              <a:rPr lang="en-GB" sz="3600" b="1" dirty="0" smtClean="0"/>
              <a:t>Symbol</a:t>
            </a:r>
          </a:p>
          <a:p>
            <a:r>
              <a:rPr lang="en-GB" sz="3600" b="1" dirty="0" smtClean="0"/>
              <a:t>Greatest</a:t>
            </a:r>
          </a:p>
          <a:p>
            <a:r>
              <a:rPr lang="en-GB" sz="3600" b="1" dirty="0" smtClean="0"/>
              <a:t>Smallest</a:t>
            </a:r>
          </a:p>
          <a:p>
            <a:endParaRPr lang="en-GB" sz="3600" b="1" dirty="0" smtClean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2320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4713"/>
            <a:ext cx="7772400" cy="854077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Reasoning and problem solving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133600"/>
            <a:ext cx="4552950" cy="423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71472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3" y="3195605"/>
            <a:ext cx="19053" cy="46679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1312" y="1504950"/>
            <a:ext cx="338137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33650"/>
            <a:ext cx="7073427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987" y="2162175"/>
            <a:ext cx="629602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3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Fluency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212" y="2171700"/>
            <a:ext cx="7601988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1196976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81256"/>
            <a:ext cx="4629891" cy="3695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437" y="2381256"/>
            <a:ext cx="3909563" cy="274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50" y="371472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75" y="1417721"/>
            <a:ext cx="3248025" cy="480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3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3 Spring Block </a:t>
            </a:r>
            <a:r>
              <a:rPr lang="en-GB" dirty="0"/>
              <a:t>3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749041"/>
            <a:ext cx="7886700" cy="2427922"/>
          </a:xfrm>
        </p:spPr>
        <p:txBody>
          <a:bodyPr>
            <a:normAutofit fontScale="850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Bar charts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NCLO:To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interpret and present data using bar charts, pictograms and tables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. To solve one and two step questions using data presented in scaled bar charts, pictograms and tables.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2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Vocabulary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81250"/>
            <a:ext cx="7067550" cy="3371850"/>
          </a:xfrm>
        </p:spPr>
        <p:txBody>
          <a:bodyPr/>
          <a:lstStyle/>
          <a:p>
            <a:r>
              <a:rPr lang="en-GB" sz="3200" b="1" dirty="0" smtClean="0"/>
              <a:t>Bar chart</a:t>
            </a:r>
          </a:p>
          <a:p>
            <a:r>
              <a:rPr lang="en-GB" sz="3200" b="1" dirty="0" smtClean="0"/>
              <a:t>Scale</a:t>
            </a:r>
            <a:endParaRPr lang="en-GB" sz="3200" b="1" dirty="0" smtClean="0"/>
          </a:p>
          <a:p>
            <a:r>
              <a:rPr lang="en-GB" sz="3200" b="1" dirty="0" smtClean="0"/>
              <a:t>Scaled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9824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828</TotalTime>
  <Words>171</Words>
  <Application>Microsoft Office PowerPoint</Application>
  <PresentationFormat>On-screen Show (4:3)</PresentationFormat>
  <Paragraphs>36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3 Spring Block 3  Statistics</vt:lpstr>
      <vt:lpstr>Vocabulary</vt:lpstr>
      <vt:lpstr>Key vocabulary and questions</vt:lpstr>
      <vt:lpstr>Fluency</vt:lpstr>
      <vt:lpstr>Fluency</vt:lpstr>
      <vt:lpstr>Reasoning and problem solving</vt:lpstr>
      <vt:lpstr>Reasoning and problem solving</vt:lpstr>
      <vt:lpstr>Year 3 Spring Block 3  Statistics</vt:lpstr>
      <vt:lpstr>Vocabulary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3 Spring Block 3  Statistics</vt:lpstr>
      <vt:lpstr>Key vocabulary and questions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95</cp:revision>
  <dcterms:created xsi:type="dcterms:W3CDTF">2017-06-27T15:09:43Z</dcterms:created>
  <dcterms:modified xsi:type="dcterms:W3CDTF">2018-01-25T15:18:07Z</dcterms:modified>
</cp:coreProperties>
</file>