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34"/>
  </p:notesMasterIdLst>
  <p:handoutMasterIdLst>
    <p:handoutMasterId r:id="rId35"/>
  </p:handoutMasterIdLst>
  <p:sldIdLst>
    <p:sldId id="260" r:id="rId3"/>
    <p:sldId id="310" r:id="rId4"/>
    <p:sldId id="311" r:id="rId5"/>
    <p:sldId id="313" r:id="rId6"/>
    <p:sldId id="314" r:id="rId7"/>
    <p:sldId id="406" r:id="rId8"/>
    <p:sldId id="315" r:id="rId9"/>
    <p:sldId id="272" r:id="rId10"/>
    <p:sldId id="316" r:id="rId11"/>
    <p:sldId id="319" r:id="rId12"/>
    <p:sldId id="317" r:id="rId13"/>
    <p:sldId id="318" r:id="rId14"/>
    <p:sldId id="320" r:id="rId15"/>
    <p:sldId id="322" r:id="rId16"/>
    <p:sldId id="410" r:id="rId17"/>
    <p:sldId id="279" r:id="rId18"/>
    <p:sldId id="332" r:id="rId19"/>
    <p:sldId id="323" r:id="rId20"/>
    <p:sldId id="324" r:id="rId21"/>
    <p:sldId id="331" r:id="rId22"/>
    <p:sldId id="326" r:id="rId23"/>
    <p:sldId id="327" r:id="rId24"/>
    <p:sldId id="411" r:id="rId25"/>
    <p:sldId id="329" r:id="rId26"/>
    <p:sldId id="337" r:id="rId27"/>
    <p:sldId id="325" r:id="rId28"/>
    <p:sldId id="333" r:id="rId29"/>
    <p:sldId id="334" r:id="rId30"/>
    <p:sldId id="335" r:id="rId31"/>
    <p:sldId id="407" r:id="rId32"/>
    <p:sldId id="33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1" autoAdjust="0"/>
    <p:restoredTop sz="67350" autoAdjust="0"/>
  </p:normalViewPr>
  <p:slideViewPr>
    <p:cSldViewPr snapToGrid="0" snapToObjects="1">
      <p:cViewPr varScale="1">
        <p:scale>
          <a:sx n="57" d="100"/>
          <a:sy n="57" d="100"/>
        </p:scale>
        <p:origin x="18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3 Spring Block 4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Length and Perimeter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Lengths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9" t="33519" r="20834" b="47592"/>
          <a:stretch/>
        </p:blipFill>
        <p:spPr bwMode="auto">
          <a:xfrm>
            <a:off x="342900" y="2033590"/>
            <a:ext cx="8556104" cy="293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7" t="52593" r="19583" b="22037"/>
          <a:stretch/>
        </p:blipFill>
        <p:spPr bwMode="auto">
          <a:xfrm>
            <a:off x="247650" y="1976439"/>
            <a:ext cx="8210550" cy="366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4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5" t="77963" r="20000" b="7963"/>
          <a:stretch/>
        </p:blipFill>
        <p:spPr bwMode="auto">
          <a:xfrm>
            <a:off x="0" y="2838450"/>
            <a:ext cx="8820651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36780" r="67083" b="41110"/>
          <a:stretch/>
        </p:blipFill>
        <p:spPr bwMode="auto">
          <a:xfrm>
            <a:off x="1143000" y="1847850"/>
            <a:ext cx="6972301" cy="398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1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60740" r="67292" b="10186"/>
          <a:stretch/>
        </p:blipFill>
        <p:spPr bwMode="auto">
          <a:xfrm>
            <a:off x="1562101" y="1652588"/>
            <a:ext cx="6038850" cy="464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6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36666" r="33750" b="35185"/>
          <a:stretch/>
        </p:blipFill>
        <p:spPr bwMode="auto">
          <a:xfrm>
            <a:off x="1905000" y="2154238"/>
            <a:ext cx="5295900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6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Spring Block </a:t>
            </a:r>
            <a:r>
              <a:rPr lang="en-GB" dirty="0">
                <a:solidFill>
                  <a:prstClr val="black"/>
                </a:solidFill>
              </a:rPr>
              <a:t>4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Length and Perimeter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257197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Measure Perimeter</a:t>
            </a:r>
          </a:p>
        </p:txBody>
      </p:sp>
    </p:spTree>
    <p:extLst>
      <p:ext uri="{BB962C8B-B14F-4D97-AF65-F5344CB8AC3E}">
        <p14:creationId xmlns:p14="http://schemas.microsoft.com/office/powerpoint/2010/main" val="3573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66667" r="56250" b="7963"/>
          <a:stretch/>
        </p:blipFill>
        <p:spPr bwMode="auto">
          <a:xfrm>
            <a:off x="476250" y="2228849"/>
            <a:ext cx="7981950" cy="338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8" t="33518" r="20625" b="59815"/>
          <a:stretch/>
        </p:blipFill>
        <p:spPr bwMode="auto">
          <a:xfrm>
            <a:off x="323850" y="3078163"/>
            <a:ext cx="86439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7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1" t="41852" r="19375" b="36667"/>
          <a:stretch/>
        </p:blipFill>
        <p:spPr bwMode="auto">
          <a:xfrm>
            <a:off x="342900" y="1976439"/>
            <a:ext cx="8477250" cy="319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8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r>
              <a:rPr lang="en-GB" dirty="0" smtClean="0"/>
              <a:t>How </a:t>
            </a:r>
            <a:r>
              <a:rPr lang="en-GB" dirty="0"/>
              <a:t>did you add the distances travelled by Olivia? Can you think of a different way? </a:t>
            </a:r>
            <a:endParaRPr lang="en-GB" dirty="0" smtClean="0"/>
          </a:p>
          <a:p>
            <a:pPr algn="l"/>
            <a:r>
              <a:rPr lang="en-GB" dirty="0" smtClean="0"/>
              <a:t>Which </a:t>
            </a:r>
            <a:r>
              <a:rPr lang="en-GB" dirty="0"/>
              <a:t>way do you think is the most efficient? </a:t>
            </a:r>
          </a:p>
          <a:p>
            <a:pPr algn="l"/>
            <a:r>
              <a:rPr lang="en-GB" dirty="0"/>
              <a:t>How did you find the total of their heights? Was there a more efficient way of doing this? </a:t>
            </a:r>
          </a:p>
          <a:p>
            <a:pPr algn="l"/>
            <a:r>
              <a:rPr lang="en-GB" dirty="0"/>
              <a:t>Explain how you added the lengths. </a:t>
            </a:r>
          </a:p>
        </p:txBody>
      </p:sp>
    </p:spTree>
    <p:extLst>
      <p:ext uri="{BB962C8B-B14F-4D97-AF65-F5344CB8AC3E}">
        <p14:creationId xmlns:p14="http://schemas.microsoft.com/office/powerpoint/2010/main" val="36909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6" t="63889" r="24687" b="4814"/>
          <a:stretch/>
        </p:blipFill>
        <p:spPr bwMode="auto">
          <a:xfrm>
            <a:off x="990600" y="2038350"/>
            <a:ext cx="6705600" cy="442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6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4" t="37055" r="68125" b="32199"/>
          <a:stretch/>
        </p:blipFill>
        <p:spPr bwMode="auto">
          <a:xfrm>
            <a:off x="1890712" y="1866900"/>
            <a:ext cx="5381627" cy="453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8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4" t="69630" r="68021" b="19074"/>
          <a:stretch/>
        </p:blipFill>
        <p:spPr bwMode="auto">
          <a:xfrm>
            <a:off x="264980" y="2278063"/>
            <a:ext cx="859498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3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35602" r="33437" b="24444"/>
          <a:stretch/>
        </p:blipFill>
        <p:spPr bwMode="auto">
          <a:xfrm>
            <a:off x="2057400" y="1652588"/>
            <a:ext cx="4686300" cy="518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3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Spring Block </a:t>
            </a:r>
            <a:r>
              <a:rPr lang="en-GB" dirty="0">
                <a:solidFill>
                  <a:prstClr val="black"/>
                </a:solidFill>
              </a:rPr>
              <a:t>4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Length and Perimeter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Calculate Perimeter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86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66667" r="59896" b="12407"/>
          <a:stretch/>
        </p:blipFill>
        <p:spPr bwMode="auto">
          <a:xfrm>
            <a:off x="419100" y="2133599"/>
            <a:ext cx="8210550" cy="327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2" t="33703" r="20521" b="45741"/>
          <a:stretch/>
        </p:blipFill>
        <p:spPr bwMode="auto">
          <a:xfrm>
            <a:off x="152400" y="1976439"/>
            <a:ext cx="8991600" cy="32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7" t="55185" r="21042" b="26481"/>
          <a:stretch/>
        </p:blipFill>
        <p:spPr bwMode="auto">
          <a:xfrm>
            <a:off x="619125" y="2190750"/>
            <a:ext cx="8231524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3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8" t="74259" r="23542" b="7778"/>
          <a:stretch/>
        </p:blipFill>
        <p:spPr bwMode="auto">
          <a:xfrm>
            <a:off x="228599" y="2209800"/>
            <a:ext cx="845270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4" t="36465" r="67083" b="49398"/>
          <a:stretch/>
        </p:blipFill>
        <p:spPr bwMode="auto">
          <a:xfrm>
            <a:off x="1495423" y="1652588"/>
            <a:ext cx="6134100" cy="22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2" t="54722" r="66823" b="32222"/>
          <a:stretch/>
        </p:blipFill>
        <p:spPr bwMode="auto">
          <a:xfrm>
            <a:off x="476249" y="3914725"/>
            <a:ext cx="7524750" cy="10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70741" r="68750" b="21481"/>
          <a:stretch/>
        </p:blipFill>
        <p:spPr bwMode="auto">
          <a:xfrm>
            <a:off x="1943097" y="5257800"/>
            <a:ext cx="5686426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3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33704" r="19479" b="48889"/>
          <a:stretch/>
        </p:blipFill>
        <p:spPr bwMode="auto">
          <a:xfrm>
            <a:off x="380998" y="2605090"/>
            <a:ext cx="8607197" cy="265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37593" r="32500" b="38148"/>
          <a:stretch/>
        </p:blipFill>
        <p:spPr bwMode="auto">
          <a:xfrm>
            <a:off x="1028698" y="1652588"/>
            <a:ext cx="7067550" cy="453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7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1" t="62593" r="32708" b="29444"/>
          <a:stretch/>
        </p:blipFill>
        <p:spPr bwMode="auto">
          <a:xfrm>
            <a:off x="552450" y="2376454"/>
            <a:ext cx="8153400" cy="17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1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6" t="53333" r="19270" b="23333"/>
          <a:stretch/>
        </p:blipFill>
        <p:spPr bwMode="auto">
          <a:xfrm>
            <a:off x="361950" y="2152650"/>
            <a:ext cx="8515350" cy="348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9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9" t="77037" r="20833" b="5185"/>
          <a:stretch/>
        </p:blipFill>
        <p:spPr bwMode="auto">
          <a:xfrm>
            <a:off x="53139" y="1976440"/>
            <a:ext cx="9090861" cy="293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3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t="36852" r="66979" b="21852"/>
          <a:stretch/>
        </p:blipFill>
        <p:spPr bwMode="auto">
          <a:xfrm>
            <a:off x="2362200" y="2035178"/>
            <a:ext cx="40195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36666" r="32188" b="29074"/>
          <a:stretch/>
        </p:blipFill>
        <p:spPr bwMode="auto">
          <a:xfrm>
            <a:off x="361950" y="2228850"/>
            <a:ext cx="39433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7" t="72593" r="32083" b="5555"/>
          <a:stretch/>
        </p:blipFill>
        <p:spPr bwMode="auto">
          <a:xfrm>
            <a:off x="4305300" y="2819399"/>
            <a:ext cx="4648200" cy="268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2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3 Spring Block 4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Length and Perimeter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 Lengths</a:t>
            </a:r>
          </a:p>
        </p:txBody>
      </p:sp>
    </p:spTree>
    <p:extLst>
      <p:ext uri="{BB962C8B-B14F-4D97-AF65-F5344CB8AC3E}">
        <p14:creationId xmlns:p14="http://schemas.microsoft.com/office/powerpoint/2010/main" val="40582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t="66666" r="55000" b="13889"/>
          <a:stretch/>
        </p:blipFill>
        <p:spPr bwMode="auto">
          <a:xfrm>
            <a:off x="190500" y="2604880"/>
            <a:ext cx="880436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5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795</TotalTime>
  <Words>160</Words>
  <Application>Microsoft Office PowerPoint</Application>
  <PresentationFormat>On-screen Show (4:3)</PresentationFormat>
  <Paragraphs>44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3 Spring Block 4  Length and Perimeter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Spring Block 4  Length and Perimeter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Spring Block 4  Length and Perimeter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Spring Block 4  Length and Perimeter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Deborah Harper</cp:lastModifiedBy>
  <cp:revision>84</cp:revision>
  <dcterms:created xsi:type="dcterms:W3CDTF">2017-06-27T15:09:43Z</dcterms:created>
  <dcterms:modified xsi:type="dcterms:W3CDTF">2018-02-08T15:03:20Z</dcterms:modified>
</cp:coreProperties>
</file>