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  <p:sldId id="263" r:id="rId5"/>
    <p:sldId id="264" r:id="rId6"/>
    <p:sldId id="266" r:id="rId7"/>
    <p:sldId id="265" r:id="rId8"/>
    <p:sldId id="337" r:id="rId9"/>
    <p:sldId id="269" r:id="rId10"/>
    <p:sldId id="267" r:id="rId11"/>
    <p:sldId id="270" r:id="rId12"/>
    <p:sldId id="268" r:id="rId13"/>
    <p:sldId id="271" r:id="rId14"/>
    <p:sldId id="273" r:id="rId15"/>
    <p:sldId id="338" r:id="rId16"/>
    <p:sldId id="274" r:id="rId17"/>
    <p:sldId id="272" r:id="rId18"/>
    <p:sldId id="275" r:id="rId19"/>
    <p:sldId id="277" r:id="rId20"/>
    <p:sldId id="278" r:id="rId21"/>
    <p:sldId id="279" r:id="rId22"/>
    <p:sldId id="339" r:id="rId23"/>
    <p:sldId id="280" r:id="rId24"/>
    <p:sldId id="276" r:id="rId25"/>
    <p:sldId id="281" r:id="rId26"/>
    <p:sldId id="282" r:id="rId27"/>
    <p:sldId id="283" r:id="rId28"/>
    <p:sldId id="285" r:id="rId29"/>
    <p:sldId id="340" r:id="rId30"/>
    <p:sldId id="286" r:id="rId31"/>
    <p:sldId id="284" r:id="rId32"/>
    <p:sldId id="287" r:id="rId33"/>
    <p:sldId id="289" r:id="rId34"/>
    <p:sldId id="290" r:id="rId35"/>
    <p:sldId id="291" r:id="rId36"/>
    <p:sldId id="294" r:id="rId37"/>
    <p:sldId id="292" r:id="rId38"/>
    <p:sldId id="293" r:id="rId39"/>
    <p:sldId id="295" r:id="rId40"/>
    <p:sldId id="288" r:id="rId41"/>
    <p:sldId id="297" r:id="rId42"/>
    <p:sldId id="341" r:id="rId43"/>
    <p:sldId id="298" r:id="rId44"/>
    <p:sldId id="296" r:id="rId45"/>
    <p:sldId id="299" r:id="rId46"/>
    <p:sldId id="300" r:id="rId47"/>
    <p:sldId id="301" r:id="rId48"/>
    <p:sldId id="342" r:id="rId49"/>
    <p:sldId id="304" r:id="rId50"/>
    <p:sldId id="303" r:id="rId51"/>
    <p:sldId id="306" r:id="rId52"/>
    <p:sldId id="307" r:id="rId53"/>
    <p:sldId id="305" r:id="rId54"/>
    <p:sldId id="308" r:id="rId55"/>
    <p:sldId id="309" r:id="rId56"/>
    <p:sldId id="343" r:id="rId57"/>
    <p:sldId id="310" r:id="rId58"/>
    <p:sldId id="302" r:id="rId59"/>
    <p:sldId id="312" r:id="rId60"/>
    <p:sldId id="313" r:id="rId61"/>
    <p:sldId id="311" r:id="rId62"/>
    <p:sldId id="314" r:id="rId63"/>
    <p:sldId id="344" r:id="rId64"/>
    <p:sldId id="316" r:id="rId65"/>
    <p:sldId id="315" r:id="rId66"/>
    <p:sldId id="318" r:id="rId67"/>
    <p:sldId id="319" r:id="rId68"/>
    <p:sldId id="317" r:id="rId69"/>
    <p:sldId id="321" r:id="rId70"/>
    <p:sldId id="322" r:id="rId71"/>
    <p:sldId id="345" r:id="rId72"/>
    <p:sldId id="323" r:id="rId73"/>
    <p:sldId id="320" r:id="rId74"/>
    <p:sldId id="324" r:id="rId75"/>
    <p:sldId id="325" r:id="rId76"/>
    <p:sldId id="326" r:id="rId77"/>
    <p:sldId id="327" r:id="rId78"/>
    <p:sldId id="328" r:id="rId79"/>
    <p:sldId id="329" r:id="rId80"/>
    <p:sldId id="346" r:id="rId81"/>
    <p:sldId id="332" r:id="rId82"/>
    <p:sldId id="330" r:id="rId83"/>
    <p:sldId id="333" r:id="rId84"/>
    <p:sldId id="334" r:id="rId85"/>
    <p:sldId id="331" r:id="rId86"/>
    <p:sldId id="335" r:id="rId87"/>
    <p:sldId id="336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Recall and use multiplication and division facts for multiplication tables up to 12 x12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66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89135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10" y="2420888"/>
            <a:ext cx="72901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79" y="2348880"/>
            <a:ext cx="617881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3312368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4248472" cy="37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count in multiples up to 1000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19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9" y="2636912"/>
            <a:ext cx="74072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800488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2708920"/>
            <a:ext cx="831692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3" y="2428735"/>
            <a:ext cx="7152453" cy="36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6324144" cy="2559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348880"/>
            <a:ext cx="625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Lots of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0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518457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597666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use place value and derived facts to multiply and divide mentally.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22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71682"/>
            <a:ext cx="6681382" cy="21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01666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5" y="2348880"/>
            <a:ext cx="65754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649872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</a:t>
            </a:r>
            <a:r>
              <a:rPr lang="en-GB" dirty="0"/>
              <a:t>p</a:t>
            </a:r>
            <a:r>
              <a:rPr lang="en-GB" dirty="0" smtClean="0"/>
              <a:t>roblem </a:t>
            </a:r>
            <a:r>
              <a:rPr lang="en-GB" dirty="0"/>
              <a:t>s</a:t>
            </a:r>
            <a:r>
              <a:rPr lang="en-GB" dirty="0" smtClean="0"/>
              <a:t>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5400600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</a:t>
            </a:r>
            <a:r>
              <a:rPr lang="en-GB" dirty="0"/>
              <a:t>p</a:t>
            </a:r>
            <a:r>
              <a:rPr lang="en-GB" dirty="0" smtClean="0"/>
              <a:t>roblem </a:t>
            </a:r>
            <a:r>
              <a:rPr lang="en-GB" dirty="0"/>
              <a:t>s</a:t>
            </a:r>
            <a:r>
              <a:rPr lang="en-GB" dirty="0" smtClean="0"/>
              <a:t>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52472"/>
            <a:ext cx="4449767" cy="42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solve problems involving multiplying and adding including using the distributive law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92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93" y="2348880"/>
            <a:ext cx="696281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706951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5" y="2348880"/>
            <a:ext cx="759808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91" y="2492896"/>
            <a:ext cx="639258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3551"/>
            <a:ext cx="6768752" cy="30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5472608" cy="40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5544616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56490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</a:rPr>
              <a:t>Numicon</a:t>
            </a:r>
            <a:r>
              <a:rPr lang="en-GB" sz="2000" dirty="0" smtClean="0">
                <a:solidFill>
                  <a:srgbClr val="FF0000"/>
                </a:solidFill>
              </a:rPr>
              <a:t>, Cuisenaire rods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59" y="3140968"/>
            <a:ext cx="5993811" cy="26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696744" cy="29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488832" cy="24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95004"/>
            <a:ext cx="6912768" cy="35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3" y="2420888"/>
            <a:ext cx="68084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</a:t>
            </a:r>
            <a:r>
              <a:rPr lang="en-GB" dirty="0"/>
              <a:t>s</a:t>
            </a:r>
            <a:r>
              <a:rPr lang="en-GB" dirty="0" smtClean="0"/>
              <a:t>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04656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</a:t>
            </a:r>
            <a:r>
              <a:rPr lang="en-GB" dirty="0"/>
              <a:t>s</a:t>
            </a:r>
            <a:r>
              <a:rPr lang="en-GB" dirty="0" smtClean="0"/>
              <a:t>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54461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solve problems involving multiplying and adding including using the distributive law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01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5"/>
            <a:ext cx="6480720" cy="2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132856"/>
            <a:ext cx="728157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40763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79"/>
            <a:ext cx="6120680" cy="285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5"/>
            <a:ext cx="6336704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solve problems involving multiplying and adding including using the distributive law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3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048672" cy="3186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2048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Sum, Product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4" y="2492896"/>
            <a:ext cx="728967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33472"/>
            <a:ext cx="6943154" cy="21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644527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3367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01624"/>
            <a:ext cx="5616624" cy="37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4824536" cy="29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4968552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solve problems involving multiplying and adding including using the distributive law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51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19"/>
            <a:ext cx="6264696" cy="31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28861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696744" cy="30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5256584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704345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2104"/>
            <a:ext cx="5472608" cy="37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4104456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solve problems involving multiplying and dividing including using the distributive law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03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5904656" cy="323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6" y="2420888"/>
            <a:ext cx="718159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904656" cy="30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691927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5472608" cy="39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5"/>
            <a:ext cx="5256584" cy="34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5760640" cy="38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5832648" cy="20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solve problems involving multiplying and dividing including using the distributive law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22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38288"/>
            <a:ext cx="6560088" cy="27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66159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8324"/>
            <a:ext cx="6491257" cy="23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694362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24024"/>
            <a:ext cx="5472608" cy="32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01446"/>
            <a:ext cx="6264696" cy="28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1"/>
            <a:ext cx="5544616" cy="21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09682"/>
            <a:ext cx="4896544" cy="37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count in multiples up to 1000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9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/>
              <a:t>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solve problems involving multiplying and dividing including using the distributive law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29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28762"/>
            <a:ext cx="5256584" cy="2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4" y="2439121"/>
            <a:ext cx="6207797" cy="1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29" y="2492895"/>
            <a:ext cx="5919723" cy="27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1"/>
            <a:ext cx="5688632" cy="30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4032448" cy="38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048672" cy="26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1"/>
            <a:ext cx="3744416" cy="39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9" y="2492896"/>
            <a:ext cx="786687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431</Words>
  <Application>Microsoft Office PowerPoint</Application>
  <PresentationFormat>On-screen Show (4:3)</PresentationFormat>
  <Paragraphs>112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Title slide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4 Autumn Block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Company>Marist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Autumn Block 4 Maths</dc:title>
  <dc:creator>Paula Way</dc:creator>
  <cp:lastModifiedBy>Paula Way</cp:lastModifiedBy>
  <cp:revision>14</cp:revision>
  <dcterms:created xsi:type="dcterms:W3CDTF">2017-10-31T10:36:58Z</dcterms:created>
  <dcterms:modified xsi:type="dcterms:W3CDTF">2017-10-31T13:30:38Z</dcterms:modified>
</cp:coreProperties>
</file>