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5"/>
  </p:notesMasterIdLst>
  <p:handoutMasterIdLst>
    <p:handoutMasterId r:id="rId46"/>
  </p:handoutMasterIdLst>
  <p:sldIdLst>
    <p:sldId id="260" r:id="rId3"/>
    <p:sldId id="379" r:id="rId4"/>
    <p:sldId id="380" r:id="rId5"/>
    <p:sldId id="381" r:id="rId6"/>
    <p:sldId id="382" r:id="rId7"/>
    <p:sldId id="383" r:id="rId8"/>
    <p:sldId id="384" r:id="rId9"/>
    <p:sldId id="387" r:id="rId10"/>
    <p:sldId id="386" r:id="rId11"/>
    <p:sldId id="385" r:id="rId12"/>
    <p:sldId id="388" r:id="rId13"/>
    <p:sldId id="389" r:id="rId14"/>
    <p:sldId id="390" r:id="rId15"/>
    <p:sldId id="391" r:id="rId16"/>
    <p:sldId id="393" r:id="rId17"/>
    <p:sldId id="392" r:id="rId18"/>
    <p:sldId id="394" r:id="rId19"/>
    <p:sldId id="395" r:id="rId20"/>
    <p:sldId id="396" r:id="rId21"/>
    <p:sldId id="397" r:id="rId22"/>
    <p:sldId id="398" r:id="rId23"/>
    <p:sldId id="406" r:id="rId24"/>
    <p:sldId id="401" r:id="rId25"/>
    <p:sldId id="400" r:id="rId26"/>
    <p:sldId id="402" r:id="rId27"/>
    <p:sldId id="403" r:id="rId28"/>
    <p:sldId id="404" r:id="rId29"/>
    <p:sldId id="405" r:id="rId30"/>
    <p:sldId id="399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8561" autoAdjust="0"/>
  </p:normalViewPr>
  <p:slideViewPr>
    <p:cSldViewPr snapToGrid="0" snapToObjects="1">
      <p:cViewPr varScale="1">
        <p:scale>
          <a:sx n="85" d="100"/>
          <a:sy n="85" d="100"/>
        </p:scale>
        <p:origin x="9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1 </a:t>
            </a:r>
            <a:br>
              <a:rPr lang="en-GB" dirty="0" smtClean="0"/>
            </a:br>
            <a:r>
              <a:rPr lang="en-GB" dirty="0" smtClean="0"/>
              <a:t>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identify the value of the digits in an answer as ones, tenths and hundredths.</a:t>
            </a: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070769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4" y="2545556"/>
            <a:ext cx="8058343" cy="27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24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8" y="998540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6" y="2708276"/>
            <a:ext cx="8608215" cy="229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3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0271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2197100"/>
            <a:ext cx="8346491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46149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666874"/>
            <a:ext cx="5308600" cy="45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" y="2377129"/>
            <a:ext cx="4366169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81075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377129"/>
            <a:ext cx="4095750" cy="331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68800" y="2095500"/>
            <a:ext cx="8128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5385045"/>
            <a:ext cx="3027362" cy="20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1 </a:t>
            </a:r>
            <a:br>
              <a:rPr lang="en-GB" dirty="0" smtClean="0"/>
            </a:br>
            <a:r>
              <a:rPr lang="en-GB" dirty="0" smtClean="0"/>
              <a:t>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compare numbers with the same number of decimal places and up to two decimal places.</a:t>
            </a:r>
          </a:p>
        </p:txBody>
      </p:sp>
    </p:spTree>
    <p:extLst>
      <p:ext uri="{BB962C8B-B14F-4D97-AF65-F5344CB8AC3E}">
        <p14:creationId xmlns:p14="http://schemas.microsoft.com/office/powerpoint/2010/main" val="31821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7" y="3082925"/>
            <a:ext cx="8126544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1" y="925513"/>
            <a:ext cx="87661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7" y="1928018"/>
            <a:ext cx="6400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4" y="2378868"/>
            <a:ext cx="62912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2946401"/>
            <a:ext cx="8122257" cy="21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8874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" y="2641600"/>
            <a:ext cx="845343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7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8112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2674"/>
            <a:ext cx="6756400" cy="326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" y="1093793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3431845"/>
            <a:ext cx="8737600" cy="262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719" y="2494612"/>
            <a:ext cx="668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</a:t>
            </a:r>
            <a:r>
              <a:rPr lang="en-GB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nes, tenths, hundredths, whole, decimal</a:t>
            </a:r>
            <a:endParaRPr lang="en-GB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3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22324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1779587"/>
            <a:ext cx="5133975" cy="444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0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031875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751013"/>
            <a:ext cx="3995737" cy="466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1 </a:t>
            </a:r>
            <a:br>
              <a:rPr lang="en-GB" dirty="0" smtClean="0"/>
            </a:br>
            <a:r>
              <a:rPr lang="en-GB" dirty="0" smtClean="0"/>
              <a:t>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compare numbers with the same number of decimal places and up to two decimal places.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03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157288"/>
            <a:ext cx="87661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8" y="3602038"/>
            <a:ext cx="8196344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8" y="2642394"/>
            <a:ext cx="62912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8" y="2247105"/>
            <a:ext cx="6400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728" y="3051324"/>
            <a:ext cx="189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order</a:t>
            </a:r>
            <a:endParaRPr lang="en-GB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7096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2095500"/>
            <a:ext cx="8528299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9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9763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2900363"/>
            <a:ext cx="880390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56" y="10017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7" y="2633663"/>
            <a:ext cx="8541129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42975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778000"/>
            <a:ext cx="4819650" cy="44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3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871" y="3602038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12005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706562"/>
            <a:ext cx="4268616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7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1 </a:t>
            </a:r>
            <a:br>
              <a:rPr lang="en-GB" dirty="0" smtClean="0"/>
            </a:br>
            <a:r>
              <a:rPr lang="en-GB" dirty="0" smtClean="0"/>
              <a:t>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round decimals with one decimal place to the nearest whole number.</a:t>
            </a:r>
          </a:p>
        </p:txBody>
      </p:sp>
    </p:spTree>
    <p:extLst>
      <p:ext uri="{BB962C8B-B14F-4D97-AF65-F5344CB8AC3E}">
        <p14:creationId xmlns:p14="http://schemas.microsoft.com/office/powerpoint/2010/main" val="3603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35376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04901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5" y="2630488"/>
            <a:ext cx="8257117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833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081088"/>
            <a:ext cx="87661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249613"/>
            <a:ext cx="8766175" cy="283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926431"/>
            <a:ext cx="6400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289969"/>
            <a:ext cx="62912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950" y="2698899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round</a:t>
            </a:r>
            <a:endParaRPr lang="en-GB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7350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2417762"/>
            <a:ext cx="81023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8747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4" y="2163763"/>
            <a:ext cx="7580205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8874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20963"/>
            <a:ext cx="8582026" cy="221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7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057275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4" y="2522538"/>
            <a:ext cx="7660001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2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33475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41" y="2827338"/>
            <a:ext cx="6934059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1 </a:t>
            </a:r>
            <a:br>
              <a:rPr lang="en-GB" dirty="0" smtClean="0"/>
            </a:br>
            <a:r>
              <a:rPr lang="en-GB" dirty="0" smtClean="0"/>
              <a:t>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recognise and write decimal equivalents to ¼, ½ and ¾.</a:t>
            </a:r>
          </a:p>
        </p:txBody>
      </p:sp>
    </p:spTree>
    <p:extLst>
      <p:ext uri="{BB962C8B-B14F-4D97-AF65-F5344CB8AC3E}">
        <p14:creationId xmlns:p14="http://schemas.microsoft.com/office/powerpoint/2010/main" val="36241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82688"/>
            <a:ext cx="87661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4" y="3224212"/>
            <a:ext cx="8393072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347913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</a:t>
            </a:r>
            <a:r>
              <a:rPr lang="en-GB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ecimal, fraction, place value, tenths, hundredths </a:t>
            </a:r>
            <a:endParaRPr lang="en-GB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9128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0" y="2532856"/>
            <a:ext cx="8050949" cy="262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7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9763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08238"/>
            <a:ext cx="8115419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083469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5" y="2576513"/>
            <a:ext cx="816634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28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95091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5" y="2684463"/>
            <a:ext cx="879889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0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044575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220912"/>
            <a:ext cx="625912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55675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912938"/>
            <a:ext cx="5409252" cy="397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513012"/>
            <a:ext cx="836725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122363"/>
            <a:ext cx="27797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81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663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1354932"/>
            <a:ext cx="34385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27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9176"/>
            <a:ext cx="7486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125663"/>
            <a:ext cx="6349591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1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Summer Block 1 </a:t>
            </a:r>
            <a:br>
              <a:rPr lang="en-GB" dirty="0" smtClean="0"/>
            </a:br>
            <a:r>
              <a:rPr lang="en-GB" dirty="0" smtClean="0"/>
              <a:t>Decimals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identify the value of the digits in an answer as ones, tenths and hundredths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find the effect of dividing a one or two digit number by 10 or 100.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03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9" y="3460750"/>
            <a:ext cx="8873611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9" y="1076325"/>
            <a:ext cx="87614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9" y="2181221"/>
            <a:ext cx="6400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100" y="2641600"/>
            <a:ext cx="65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place holder, partition, digit, place value</a:t>
            </a:r>
            <a:endParaRPr lang="en-GB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3010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898</TotalTime>
  <Words>181</Words>
  <Application>Microsoft Office PowerPoint</Application>
  <PresentationFormat>On-screen Show (4:3)</PresentationFormat>
  <Paragraphs>18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Rounded MT Bold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4 Summer Block 1 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1 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1 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1 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1 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 Summer Block 1 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Deborah Harper</cp:lastModifiedBy>
  <cp:revision>99</cp:revision>
  <dcterms:created xsi:type="dcterms:W3CDTF">2017-06-27T15:09:43Z</dcterms:created>
  <dcterms:modified xsi:type="dcterms:W3CDTF">2018-04-14T13:18:46Z</dcterms:modified>
</cp:coreProperties>
</file>