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9"/>
  </p:notesMasterIdLst>
  <p:handoutMasterIdLst>
    <p:handoutMasterId r:id="rId90"/>
  </p:handoutMasterIdLst>
  <p:sldIdLst>
    <p:sldId id="260" r:id="rId3"/>
    <p:sldId id="451" r:id="rId4"/>
    <p:sldId id="417" r:id="rId5"/>
    <p:sldId id="311" r:id="rId6"/>
    <p:sldId id="313" r:id="rId7"/>
    <p:sldId id="314" r:id="rId8"/>
    <p:sldId id="406" r:id="rId9"/>
    <p:sldId id="315" r:id="rId10"/>
    <p:sldId id="418" r:id="rId11"/>
    <p:sldId id="419" r:id="rId12"/>
    <p:sldId id="452" r:id="rId13"/>
    <p:sldId id="421" r:id="rId14"/>
    <p:sldId id="422" r:id="rId15"/>
    <p:sldId id="423" r:id="rId16"/>
    <p:sldId id="424" r:id="rId17"/>
    <p:sldId id="425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3" r:id="rId40"/>
    <p:sldId id="454" r:id="rId41"/>
    <p:sldId id="455" r:id="rId42"/>
    <p:sldId id="456" r:id="rId43"/>
    <p:sldId id="457" r:id="rId44"/>
    <p:sldId id="458" r:id="rId45"/>
    <p:sldId id="460" r:id="rId46"/>
    <p:sldId id="461" r:id="rId47"/>
    <p:sldId id="462" r:id="rId48"/>
    <p:sldId id="465" r:id="rId49"/>
    <p:sldId id="463" r:id="rId50"/>
    <p:sldId id="464" r:id="rId51"/>
    <p:sldId id="468" r:id="rId52"/>
    <p:sldId id="466" r:id="rId53"/>
    <p:sldId id="469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4" r:id="rId66"/>
    <p:sldId id="482" r:id="rId67"/>
    <p:sldId id="485" r:id="rId68"/>
    <p:sldId id="486" r:id="rId69"/>
    <p:sldId id="487" r:id="rId70"/>
    <p:sldId id="488" r:id="rId71"/>
    <p:sldId id="489" r:id="rId72"/>
    <p:sldId id="490" r:id="rId73"/>
    <p:sldId id="491" r:id="rId74"/>
    <p:sldId id="492" r:id="rId75"/>
    <p:sldId id="493" r:id="rId76"/>
    <p:sldId id="494" r:id="rId77"/>
    <p:sldId id="495" r:id="rId78"/>
    <p:sldId id="496" r:id="rId79"/>
    <p:sldId id="498" r:id="rId80"/>
    <p:sldId id="497" r:id="rId81"/>
    <p:sldId id="499" r:id="rId82"/>
    <p:sldId id="500" r:id="rId83"/>
    <p:sldId id="502" r:id="rId84"/>
    <p:sldId id="501" r:id="rId85"/>
    <p:sldId id="503" r:id="rId86"/>
    <p:sldId id="504" r:id="rId87"/>
    <p:sldId id="50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5856" autoAdjust="0"/>
  </p:normalViewPr>
  <p:slideViewPr>
    <p:cSldViewPr snapToGrid="0" snapToObjects="1">
      <p:cViewPr varScale="1">
        <p:scale>
          <a:sx n="81" d="100"/>
          <a:sy n="81" d="100"/>
        </p:scale>
        <p:origin x="9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Adding decimals within 1.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Subtracting decimals within 1.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3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08228" y="2003735"/>
            <a:ext cx="7127543" cy="411046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is one tenth less than one? 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about one hundredth less than one? </a:t>
            </a:r>
            <a:endParaRPr lang="en-GB" dirty="0" smtClean="0"/>
          </a:p>
          <a:p>
            <a:r>
              <a:rPr lang="en-GB" dirty="0" smtClean="0"/>
              <a:t>Can </a:t>
            </a:r>
            <a:r>
              <a:rPr lang="en-GB" dirty="0"/>
              <a:t>you prove it? </a:t>
            </a:r>
          </a:p>
          <a:p>
            <a:r>
              <a:rPr lang="en-GB" dirty="0"/>
              <a:t>If I’m taking away tenths, which digit will be affected? </a:t>
            </a:r>
            <a:endParaRPr lang="en-GB" dirty="0" smtClean="0"/>
          </a:p>
          <a:p>
            <a:r>
              <a:rPr lang="en-GB" dirty="0" smtClean="0"/>
              <a:t>Is </a:t>
            </a:r>
            <a:r>
              <a:rPr lang="en-GB" dirty="0"/>
              <a:t>this always the case? </a:t>
            </a:r>
          </a:p>
          <a:p>
            <a:r>
              <a:rPr lang="en-GB" dirty="0"/>
              <a:t>How many hundredths can I take away before the tenths place is affected?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5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091" t="37651" r="22890" b="35727"/>
          <a:stretch/>
        </p:blipFill>
        <p:spPr bwMode="auto">
          <a:xfrm>
            <a:off x="685800" y="1976438"/>
            <a:ext cx="7467600" cy="3822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091" t="65033" r="22890" b="22226"/>
          <a:stretch/>
        </p:blipFill>
        <p:spPr bwMode="auto">
          <a:xfrm>
            <a:off x="962525" y="1852862"/>
            <a:ext cx="7716253" cy="3801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6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091" t="78724" r="22890" b="5112"/>
          <a:stretch/>
        </p:blipFill>
        <p:spPr bwMode="auto">
          <a:xfrm>
            <a:off x="1002631" y="2342147"/>
            <a:ext cx="7002379" cy="3240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95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50" y="50821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909" t="38213" r="69305" b="32696"/>
          <a:stretch/>
        </p:blipFill>
        <p:spPr bwMode="auto">
          <a:xfrm>
            <a:off x="914399" y="1635793"/>
            <a:ext cx="6866022" cy="3842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9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472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4813" t="38213" r="34332" b="14823"/>
          <a:stretch/>
        </p:blipFill>
        <p:spPr bwMode="auto">
          <a:xfrm>
            <a:off x="906379" y="1291390"/>
            <a:ext cx="7339263" cy="4852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3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Complements to 1.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56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6453"/>
            <a:ext cx="7772400" cy="854077"/>
          </a:xfrm>
        </p:spPr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20253"/>
            <a:ext cx="6858000" cy="3637547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number bonds can you use to help you? </a:t>
            </a:r>
          </a:p>
          <a:p>
            <a:r>
              <a:rPr lang="en-GB" dirty="0"/>
              <a:t>How many different ways can you make 1?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many ways do you think there are? </a:t>
            </a:r>
          </a:p>
          <a:p>
            <a:r>
              <a:rPr lang="en-GB" dirty="0"/>
              <a:t>If I add _______, which place will change?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many can I add to change the tenths/hundredths place? </a:t>
            </a:r>
          </a:p>
        </p:txBody>
      </p:sp>
    </p:spTree>
    <p:extLst>
      <p:ext uri="{BB962C8B-B14F-4D97-AF65-F5344CB8AC3E}">
        <p14:creationId xmlns:p14="http://schemas.microsoft.com/office/powerpoint/2010/main" val="948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091" t="36700" r="23317" b="40862"/>
          <a:stretch/>
        </p:blipFill>
        <p:spPr bwMode="auto">
          <a:xfrm>
            <a:off x="617621" y="1900989"/>
            <a:ext cx="7840579" cy="3761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1832" y="3089974"/>
            <a:ext cx="6858000" cy="1994090"/>
          </a:xfrm>
        </p:spPr>
        <p:txBody>
          <a:bodyPr/>
          <a:lstStyle/>
          <a:p>
            <a:r>
              <a:rPr lang="en-GB" sz="3600" dirty="0" smtClean="0"/>
              <a:t>Decimal places</a:t>
            </a:r>
          </a:p>
          <a:p>
            <a:r>
              <a:rPr lang="en-GB" sz="3600" dirty="0" smtClean="0"/>
              <a:t>Tenths</a:t>
            </a:r>
          </a:p>
          <a:p>
            <a:r>
              <a:rPr lang="en-GB" sz="3600" dirty="0" smtClean="0"/>
              <a:t>Hundredths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4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02455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091" t="59518" r="23317" b="18035"/>
          <a:stretch/>
        </p:blipFill>
        <p:spPr bwMode="auto">
          <a:xfrm>
            <a:off x="521367" y="1997242"/>
            <a:ext cx="7563853" cy="2646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0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091" t="82132" r="23317" b="6063"/>
          <a:stretch/>
        </p:blipFill>
        <p:spPr bwMode="auto">
          <a:xfrm>
            <a:off x="856581" y="2253915"/>
            <a:ext cx="7790114" cy="2366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2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696" t="40114" r="67699" b="16154"/>
          <a:stretch/>
        </p:blipFill>
        <p:spPr bwMode="auto">
          <a:xfrm>
            <a:off x="685800" y="1876925"/>
            <a:ext cx="7134726" cy="4668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48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88" y="24198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4599" t="38783" r="34331" b="15584"/>
          <a:stretch/>
        </p:blipFill>
        <p:spPr bwMode="auto">
          <a:xfrm>
            <a:off x="1275347" y="1411705"/>
            <a:ext cx="6248400" cy="4555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75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Adding crossing the whole.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4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5789"/>
            <a:ext cx="6858000" cy="3052011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happens when we have 10 in a place value column? </a:t>
            </a:r>
          </a:p>
          <a:p>
            <a:r>
              <a:rPr lang="en-GB" dirty="0"/>
              <a:t>Which is the most efficient method to use? </a:t>
            </a:r>
          </a:p>
          <a:p>
            <a:r>
              <a:rPr lang="en-GB" dirty="0"/>
              <a:t>What complement can I see to make 1? </a:t>
            </a:r>
          </a:p>
        </p:txBody>
      </p:sp>
    </p:spTree>
    <p:extLst>
      <p:ext uri="{BB962C8B-B14F-4D97-AF65-F5344CB8AC3E}">
        <p14:creationId xmlns:p14="http://schemas.microsoft.com/office/powerpoint/2010/main" val="35464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100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775" t="36882" r="22674" b="37639"/>
          <a:stretch/>
        </p:blipFill>
        <p:spPr bwMode="auto">
          <a:xfrm>
            <a:off x="593558" y="1892968"/>
            <a:ext cx="7780421" cy="3761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5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775" t="63120" r="22674" b="18436"/>
          <a:stretch/>
        </p:blipFill>
        <p:spPr bwMode="auto">
          <a:xfrm>
            <a:off x="529388" y="2253916"/>
            <a:ext cx="7652085" cy="3433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98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775" t="82135" r="22674" b="6837"/>
          <a:stretch/>
        </p:blipFill>
        <p:spPr bwMode="auto">
          <a:xfrm>
            <a:off x="1283368" y="2173704"/>
            <a:ext cx="7371348" cy="3424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20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230" t="37453" r="67701" b="17675"/>
          <a:stretch/>
        </p:blipFill>
        <p:spPr bwMode="auto">
          <a:xfrm>
            <a:off x="1347536" y="2245895"/>
            <a:ext cx="5831305" cy="3777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3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1832" y="2303590"/>
            <a:ext cx="6858000" cy="429837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digit changes when I add a hundredth? How many hundredths can I add before the tenths place changes? </a:t>
            </a:r>
            <a:endParaRPr lang="en-GB" dirty="0" smtClean="0"/>
          </a:p>
          <a:p>
            <a:r>
              <a:rPr lang="en-GB" dirty="0" smtClean="0"/>
              <a:t>Why </a:t>
            </a:r>
            <a:r>
              <a:rPr lang="en-GB" dirty="0"/>
              <a:t>is this? </a:t>
            </a:r>
          </a:p>
          <a:p>
            <a:r>
              <a:rPr lang="en-GB" dirty="0"/>
              <a:t>Why does using column addition support adding decimals? </a:t>
            </a:r>
          </a:p>
        </p:txBody>
      </p:sp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4492" t="37453" r="34118" b="17675"/>
          <a:stretch/>
        </p:blipFill>
        <p:spPr bwMode="auto">
          <a:xfrm>
            <a:off x="1090863" y="1652589"/>
            <a:ext cx="6673516" cy="4451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14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Add- Same decimal places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7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Why is it important to line up our columns? </a:t>
            </a:r>
          </a:p>
          <a:p>
            <a:r>
              <a:rPr lang="en-GB" dirty="0"/>
              <a:t>What happens when there are ten in a place value column? </a:t>
            </a:r>
          </a:p>
          <a:p>
            <a:r>
              <a:rPr lang="en-GB" dirty="0"/>
              <a:t>Why is the position of the decimal place important?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36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7" t="36692" r="22246" b="37069"/>
          <a:stretch/>
        </p:blipFill>
        <p:spPr bwMode="auto">
          <a:xfrm>
            <a:off x="685800" y="1976441"/>
            <a:ext cx="7551821" cy="3758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9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7" t="62931" r="22246" b="20527"/>
          <a:stretch/>
        </p:blipFill>
        <p:spPr bwMode="auto">
          <a:xfrm>
            <a:off x="946484" y="2117558"/>
            <a:ext cx="7587915" cy="3433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7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7" t="79093" r="22246" b="5886"/>
          <a:stretch/>
        </p:blipFill>
        <p:spPr bwMode="auto">
          <a:xfrm>
            <a:off x="685800" y="2069432"/>
            <a:ext cx="8265695" cy="3465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71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1336" t="38593" r="68022" b="17675"/>
          <a:stretch/>
        </p:blipFill>
        <p:spPr bwMode="auto">
          <a:xfrm>
            <a:off x="1082842" y="1828801"/>
            <a:ext cx="6729663" cy="4259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56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027" t="38593" r="34973" b="8739"/>
          <a:stretch/>
        </p:blipFill>
        <p:spPr bwMode="auto">
          <a:xfrm>
            <a:off x="2013284" y="1580147"/>
            <a:ext cx="4499811" cy="4539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1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Subtract-same decimal places.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14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Where should I begin when I subtract? </a:t>
            </a:r>
          </a:p>
          <a:p>
            <a:r>
              <a:rPr lang="en-GB" dirty="0"/>
              <a:t>Which of these numbers will need exchanging? Can you predict what the answer might be? </a:t>
            </a:r>
          </a:p>
          <a:p>
            <a:r>
              <a:rPr lang="en-GB" dirty="0"/>
              <a:t>How could you check your answer? </a:t>
            </a:r>
          </a:p>
        </p:txBody>
      </p:sp>
    </p:spTree>
    <p:extLst>
      <p:ext uri="{BB962C8B-B14F-4D97-AF65-F5344CB8AC3E}">
        <p14:creationId xmlns:p14="http://schemas.microsoft.com/office/powerpoint/2010/main" val="21666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9" t="36940" r="22541" b="34550"/>
          <a:stretch/>
        </p:blipFill>
        <p:spPr bwMode="auto">
          <a:xfrm>
            <a:off x="1419726" y="2136861"/>
            <a:ext cx="6874043" cy="3285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311" t="36502" r="23208" b="39351"/>
          <a:stretch/>
        </p:blipFill>
        <p:spPr bwMode="auto">
          <a:xfrm>
            <a:off x="1010653" y="2205789"/>
            <a:ext cx="7259052" cy="368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311" t="60839" r="23208" b="20337"/>
          <a:stretch/>
        </p:blipFill>
        <p:spPr bwMode="auto">
          <a:xfrm>
            <a:off x="1183106" y="2245894"/>
            <a:ext cx="7275094" cy="3601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311" t="79473" r="23208" b="9499"/>
          <a:stretch/>
        </p:blipFill>
        <p:spPr bwMode="auto">
          <a:xfrm>
            <a:off x="898358" y="2390275"/>
            <a:ext cx="6689558" cy="2863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694" t="38598" r="69520" b="26606"/>
          <a:stretch/>
        </p:blipFill>
        <p:spPr bwMode="auto">
          <a:xfrm>
            <a:off x="1724526" y="1965158"/>
            <a:ext cx="5943600" cy="392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4919" t="38598" r="34439" b="26606"/>
          <a:stretch/>
        </p:blipFill>
        <p:spPr bwMode="auto">
          <a:xfrm>
            <a:off x="1147011" y="1909012"/>
            <a:ext cx="6705600" cy="4098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Adding- different decimal places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25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Why is the decimal point important when we are reading a number? </a:t>
            </a:r>
          </a:p>
          <a:p>
            <a:r>
              <a:rPr lang="en-GB" dirty="0"/>
              <a:t>What would a sensible estimate be? </a:t>
            </a:r>
          </a:p>
          <a:p>
            <a:r>
              <a:rPr lang="en-GB" dirty="0"/>
              <a:t>Is this a sensible answer? Why/why not? </a:t>
            </a:r>
          </a:p>
        </p:txBody>
      </p:sp>
    </p:spTree>
    <p:extLst>
      <p:ext uri="{BB962C8B-B14F-4D97-AF65-F5344CB8AC3E}">
        <p14:creationId xmlns:p14="http://schemas.microsoft.com/office/powerpoint/2010/main" val="15522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310" t="36122" r="22353" b="37069"/>
          <a:stretch/>
        </p:blipFill>
        <p:spPr bwMode="auto">
          <a:xfrm>
            <a:off x="1058779" y="1917032"/>
            <a:ext cx="6874042" cy="3970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0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310" t="62360" r="22353" b="19197"/>
          <a:stretch/>
        </p:blipFill>
        <p:spPr bwMode="auto">
          <a:xfrm>
            <a:off x="685800" y="1812758"/>
            <a:ext cx="7279105" cy="393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0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310" t="81564" r="22353" b="8549"/>
          <a:stretch/>
        </p:blipFill>
        <p:spPr bwMode="auto">
          <a:xfrm>
            <a:off x="794084" y="1876926"/>
            <a:ext cx="7531769" cy="3793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0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1" t="66187" r="22541" b="15643"/>
          <a:stretch/>
        </p:blipFill>
        <p:spPr bwMode="auto">
          <a:xfrm>
            <a:off x="685800" y="2205789"/>
            <a:ext cx="7716253" cy="2823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229" t="38214" r="70268" b="16535"/>
          <a:stretch/>
        </p:blipFill>
        <p:spPr bwMode="auto">
          <a:xfrm>
            <a:off x="1155032" y="1804737"/>
            <a:ext cx="6440905" cy="4283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58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4063" t="38214" r="33904" b="11971"/>
          <a:stretch/>
        </p:blipFill>
        <p:spPr bwMode="auto">
          <a:xfrm>
            <a:off x="1267325" y="1876927"/>
            <a:ext cx="6192253" cy="431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58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</a:t>
            </a:r>
            <a:r>
              <a:rPr lang="en-GB" sz="3200" i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ubtracting-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different decimal places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90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Why is the decimal point important when we are reading a number? </a:t>
            </a:r>
          </a:p>
          <a:p>
            <a:r>
              <a:rPr lang="en-GB" dirty="0"/>
              <a:t>What would a sensible estimate be? </a:t>
            </a:r>
          </a:p>
          <a:p>
            <a:r>
              <a:rPr lang="en-GB" dirty="0"/>
              <a:t>Is this a sensible answer? Why/why not? </a:t>
            </a:r>
          </a:p>
        </p:txBody>
      </p:sp>
    </p:spTree>
    <p:extLst>
      <p:ext uri="{BB962C8B-B14F-4D97-AF65-F5344CB8AC3E}">
        <p14:creationId xmlns:p14="http://schemas.microsoft.com/office/powerpoint/2010/main" val="7718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310" t="36312" r="22246" b="37828"/>
          <a:stretch/>
        </p:blipFill>
        <p:spPr bwMode="auto">
          <a:xfrm>
            <a:off x="685801" y="1976440"/>
            <a:ext cx="7471610" cy="3750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310" t="62551" r="22246" b="19005"/>
          <a:stretch/>
        </p:blipFill>
        <p:spPr bwMode="auto">
          <a:xfrm>
            <a:off x="818147" y="2077453"/>
            <a:ext cx="7018421" cy="3617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310" t="80995" r="22246" b="4364"/>
          <a:stretch/>
        </p:blipFill>
        <p:spPr bwMode="auto">
          <a:xfrm>
            <a:off x="810126" y="1917032"/>
            <a:ext cx="7387389" cy="3641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1016" t="38593" r="67700" b="14063"/>
          <a:stretch/>
        </p:blipFill>
        <p:spPr bwMode="auto">
          <a:xfrm>
            <a:off x="1427747" y="1917032"/>
            <a:ext cx="6200274" cy="4106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47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4920" t="38593" r="35829" b="8549"/>
          <a:stretch/>
        </p:blipFill>
        <p:spPr bwMode="auto">
          <a:xfrm>
            <a:off x="1403684" y="1556085"/>
            <a:ext cx="5317958" cy="4499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47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Wholes and decimals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70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804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0" t="84652" r="22541" b="4564"/>
          <a:stretch/>
        </p:blipFill>
        <p:spPr bwMode="auto">
          <a:xfrm>
            <a:off x="930441" y="2013284"/>
            <a:ext cx="7122695" cy="2566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sz="1600" dirty="0"/>
              <a:t>What is a whole number? </a:t>
            </a:r>
          </a:p>
          <a:p>
            <a:r>
              <a:rPr lang="en-GB" sz="1600" dirty="0"/>
              <a:t>Where could we place a decimal point in 143 so its value stays the same? Where would it go? </a:t>
            </a:r>
          </a:p>
          <a:p>
            <a:r>
              <a:rPr lang="en-GB" sz="1600" dirty="0"/>
              <a:t>What’s the same and what’s different about 10 and 10.0 ? </a:t>
            </a:r>
          </a:p>
          <a:p>
            <a:r>
              <a:rPr lang="en-GB" sz="1600" dirty="0"/>
              <a:t>Can you use different methods? (Number line, column subtraction, mentally) Which is most efficient for this calculation? Explain why. </a:t>
            </a:r>
          </a:p>
          <a:p>
            <a:r>
              <a:rPr lang="en-GB" sz="1600" dirty="0"/>
              <a:t>Use the place value grid to add 143 and 1.45 </a:t>
            </a:r>
          </a:p>
          <a:p>
            <a:r>
              <a:rPr lang="en-GB" sz="1600" dirty="0"/>
              <a:t>Use the place value grid to answer 12 − 1.2 </a:t>
            </a:r>
          </a:p>
          <a:p>
            <a:r>
              <a:rPr lang="en-GB" sz="1600" dirty="0"/>
              <a:t>Choose the most efficient method to solve this calculations. </a:t>
            </a:r>
          </a:p>
          <a:p>
            <a:r>
              <a:rPr lang="en-GB" sz="1600" dirty="0"/>
              <a:t>43 − 2.14 + 0.86 = 19 − 0.25 = </a:t>
            </a:r>
          </a:p>
          <a:p>
            <a:r>
              <a:rPr lang="en-GB" sz="1600" dirty="0"/>
              <a:t>23 </a:t>
            </a:r>
          </a:p>
        </p:txBody>
      </p:sp>
    </p:spTree>
    <p:extLst>
      <p:ext uri="{BB962C8B-B14F-4D97-AF65-F5344CB8AC3E}">
        <p14:creationId xmlns:p14="http://schemas.microsoft.com/office/powerpoint/2010/main" val="15685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310" t="36311" r="22995" b="37260"/>
          <a:stretch/>
        </p:blipFill>
        <p:spPr bwMode="auto">
          <a:xfrm>
            <a:off x="1347537" y="1876926"/>
            <a:ext cx="6264442" cy="4050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310" t="61979" r="22995" b="20528"/>
          <a:stretch/>
        </p:blipFill>
        <p:spPr bwMode="auto">
          <a:xfrm>
            <a:off x="882316" y="1976440"/>
            <a:ext cx="6801852" cy="3726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310" t="78712" r="22995" b="4555"/>
          <a:stretch/>
        </p:blipFill>
        <p:spPr bwMode="auto">
          <a:xfrm>
            <a:off x="1524000" y="1976440"/>
            <a:ext cx="6208295" cy="3814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444" t="38403" r="68663" b="19767"/>
          <a:stretch/>
        </p:blipFill>
        <p:spPr bwMode="auto">
          <a:xfrm>
            <a:off x="1371600" y="1884947"/>
            <a:ext cx="5702968" cy="3914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23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4812" t="38403" r="34332" b="19767"/>
          <a:stretch/>
        </p:blipFill>
        <p:spPr bwMode="auto">
          <a:xfrm>
            <a:off x="1748588" y="1884947"/>
            <a:ext cx="5197643" cy="4283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23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 sequences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88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does increasing and decreasing mean? </a:t>
            </a:r>
          </a:p>
          <a:p>
            <a:r>
              <a:rPr lang="en-GB" dirty="0"/>
              <a:t>Is the sequence increasing? By how much? </a:t>
            </a:r>
          </a:p>
          <a:p>
            <a:r>
              <a:rPr lang="en-GB" dirty="0"/>
              <a:t>What is the same about each term? What is changing in each term? </a:t>
            </a:r>
          </a:p>
          <a:p>
            <a:r>
              <a:rPr lang="en-GB" dirty="0"/>
              <a:t>What will the next term in the sequence be? </a:t>
            </a:r>
          </a:p>
        </p:txBody>
      </p:sp>
    </p:spTree>
    <p:extLst>
      <p:ext uri="{BB962C8B-B14F-4D97-AF65-F5344CB8AC3E}">
        <p14:creationId xmlns:p14="http://schemas.microsoft.com/office/powerpoint/2010/main" val="11071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417" t="36122" r="22032" b="30414"/>
          <a:stretch/>
        </p:blipFill>
        <p:spPr bwMode="auto">
          <a:xfrm>
            <a:off x="1411705" y="1852863"/>
            <a:ext cx="6168190" cy="3978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0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417" t="70917" r="22032" b="17294"/>
          <a:stretch/>
        </p:blipFill>
        <p:spPr bwMode="auto">
          <a:xfrm>
            <a:off x="593558" y="2133600"/>
            <a:ext cx="7355305" cy="3336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0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1016" t="38403" r="67700" b="35168"/>
          <a:stretch/>
        </p:blipFill>
        <p:spPr bwMode="auto">
          <a:xfrm>
            <a:off x="1034716" y="2181726"/>
            <a:ext cx="6160168" cy="3745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417" t="82135" r="22032" b="5696"/>
          <a:stretch/>
        </p:blipFill>
        <p:spPr bwMode="auto">
          <a:xfrm>
            <a:off x="1066800" y="2165685"/>
            <a:ext cx="6136105" cy="3433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0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589" t="40686" r="67914" b="25850"/>
          <a:stretch/>
        </p:blipFill>
        <p:spPr bwMode="auto">
          <a:xfrm>
            <a:off x="1524000" y="1748589"/>
            <a:ext cx="5590674" cy="4138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44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4064" t="38594" r="33904" b="5127"/>
          <a:stretch/>
        </p:blipFill>
        <p:spPr bwMode="auto">
          <a:xfrm>
            <a:off x="2069432" y="1764633"/>
            <a:ext cx="4451684" cy="418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44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by 10, 100, 1000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95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is the value of each digit? Where would this digit move to if I multiplied it by 10? </a:t>
            </a:r>
          </a:p>
          <a:p>
            <a:r>
              <a:rPr lang="en-GB" dirty="0"/>
              <a:t>Why is the zero important in this number? Could we just take it out to make it easier for ourselves? Why/why not? </a:t>
            </a:r>
          </a:p>
        </p:txBody>
      </p:sp>
    </p:spTree>
    <p:extLst>
      <p:ext uri="{BB962C8B-B14F-4D97-AF65-F5344CB8AC3E}">
        <p14:creationId xmlns:p14="http://schemas.microsoft.com/office/powerpoint/2010/main" val="27212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631" t="36882" r="22888" b="36879"/>
          <a:stretch/>
        </p:blipFill>
        <p:spPr bwMode="auto">
          <a:xfrm>
            <a:off x="1395663" y="1976440"/>
            <a:ext cx="6456948" cy="3830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95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631" t="64072" r="22888" b="23569"/>
          <a:stretch/>
        </p:blipFill>
        <p:spPr bwMode="auto">
          <a:xfrm>
            <a:off x="1106904" y="1812758"/>
            <a:ext cx="6785811" cy="3914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95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6631" t="76241" r="22888" b="4365"/>
          <a:stretch/>
        </p:blipFill>
        <p:spPr bwMode="auto">
          <a:xfrm>
            <a:off x="1130968" y="1976441"/>
            <a:ext cx="6753727" cy="3686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3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027" t="39169" r="68117" b="31740"/>
          <a:stretch/>
        </p:blipFill>
        <p:spPr bwMode="auto">
          <a:xfrm>
            <a:off x="1419726" y="1740568"/>
            <a:ext cx="6144127" cy="4130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96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4717" t="39169" r="34320" b="14437"/>
          <a:stretch/>
        </p:blipFill>
        <p:spPr bwMode="auto">
          <a:xfrm>
            <a:off x="2005263" y="1756611"/>
            <a:ext cx="5253790" cy="4435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96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375" t="66734" r="67807" b="10450"/>
          <a:stretch/>
        </p:blipFill>
        <p:spPr bwMode="auto">
          <a:xfrm>
            <a:off x="1195137" y="1941094"/>
            <a:ext cx="6336632" cy="3593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Summer Block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by 10, 100, 1000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23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is the value of each digit? Where would this digit move to if I divided it by 10? </a:t>
            </a:r>
          </a:p>
          <a:p>
            <a:r>
              <a:rPr lang="en-GB" dirty="0"/>
              <a:t>Which direction do I move the digits when dividing by 10, 100 and 1,000? </a:t>
            </a:r>
          </a:p>
        </p:txBody>
      </p:sp>
    </p:spTree>
    <p:extLst>
      <p:ext uri="{BB962C8B-B14F-4D97-AF65-F5344CB8AC3E}">
        <p14:creationId xmlns:p14="http://schemas.microsoft.com/office/powerpoint/2010/main" val="29412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416" t="36692" r="23530" b="36880"/>
          <a:stretch/>
        </p:blipFill>
        <p:spPr bwMode="auto">
          <a:xfrm>
            <a:off x="866274" y="1976440"/>
            <a:ext cx="6914147" cy="3806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5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416" t="64452" r="23530" b="20908"/>
          <a:stretch/>
        </p:blipFill>
        <p:spPr bwMode="auto">
          <a:xfrm>
            <a:off x="866274" y="1868906"/>
            <a:ext cx="6817894" cy="3753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5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416" t="79663" r="23530" b="5507"/>
          <a:stretch/>
        </p:blipFill>
        <p:spPr bwMode="auto">
          <a:xfrm>
            <a:off x="1227220" y="1900989"/>
            <a:ext cx="6938211" cy="3898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4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1122" t="38787" r="68022" b="11586"/>
          <a:stretch/>
        </p:blipFill>
        <p:spPr bwMode="auto">
          <a:xfrm>
            <a:off x="1965158" y="1868906"/>
            <a:ext cx="5534526" cy="4243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41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5133" t="38787" r="34867" b="17290"/>
          <a:stretch/>
        </p:blipFill>
        <p:spPr bwMode="auto">
          <a:xfrm>
            <a:off x="1459832" y="1852864"/>
            <a:ext cx="5694947" cy="4178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38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4600" t="38403" r="34759" b="6457"/>
          <a:stretch/>
        </p:blipFill>
        <p:spPr bwMode="auto">
          <a:xfrm>
            <a:off x="2390274" y="1652587"/>
            <a:ext cx="4515852" cy="4331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79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954</TotalTime>
  <Words>834</Words>
  <Application>Microsoft Office PowerPoint</Application>
  <PresentationFormat>On-screen Show (4:3)</PresentationFormat>
  <Paragraphs>183</Paragraphs>
  <Slides>86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5 Summer Block 1  Decimals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Summer Block 1  Decimals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111</cp:revision>
  <dcterms:created xsi:type="dcterms:W3CDTF">2017-06-27T15:09:43Z</dcterms:created>
  <dcterms:modified xsi:type="dcterms:W3CDTF">2018-03-26T17:46:17Z</dcterms:modified>
</cp:coreProperties>
</file>