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43"/>
  </p:notesMasterIdLst>
  <p:handoutMasterIdLst>
    <p:handoutMasterId r:id="rId144"/>
  </p:handoutMasterIdLst>
  <p:sldIdLst>
    <p:sldId id="260" r:id="rId3"/>
    <p:sldId id="310" r:id="rId4"/>
    <p:sldId id="311" r:id="rId5"/>
    <p:sldId id="312" r:id="rId6"/>
    <p:sldId id="313" r:id="rId7"/>
    <p:sldId id="314" r:id="rId8"/>
    <p:sldId id="406" r:id="rId9"/>
    <p:sldId id="315" r:id="rId10"/>
    <p:sldId id="272" r:id="rId11"/>
    <p:sldId id="316" r:id="rId12"/>
    <p:sldId id="319" r:id="rId13"/>
    <p:sldId id="317" r:id="rId14"/>
    <p:sldId id="320" r:id="rId15"/>
    <p:sldId id="322" r:id="rId16"/>
    <p:sldId id="279" r:id="rId17"/>
    <p:sldId id="332" r:id="rId18"/>
    <p:sldId id="323" r:id="rId19"/>
    <p:sldId id="324" r:id="rId20"/>
    <p:sldId id="326" r:id="rId21"/>
    <p:sldId id="327" r:id="rId22"/>
    <p:sldId id="329" r:id="rId23"/>
    <p:sldId id="337" r:id="rId24"/>
    <p:sldId id="325" r:id="rId25"/>
    <p:sldId id="333" r:id="rId26"/>
    <p:sldId id="334" r:id="rId27"/>
    <p:sldId id="335" r:id="rId28"/>
    <p:sldId id="407" r:id="rId29"/>
    <p:sldId id="336" r:id="rId30"/>
    <p:sldId id="338" r:id="rId31"/>
    <p:sldId id="339" r:id="rId32"/>
    <p:sldId id="341" r:id="rId33"/>
    <p:sldId id="342" r:id="rId34"/>
    <p:sldId id="340" r:id="rId35"/>
    <p:sldId id="343" r:id="rId36"/>
    <p:sldId id="345" r:id="rId37"/>
    <p:sldId id="346" r:id="rId38"/>
    <p:sldId id="347" r:id="rId39"/>
    <p:sldId id="348" r:id="rId40"/>
    <p:sldId id="349" r:id="rId41"/>
    <p:sldId id="344" r:id="rId42"/>
    <p:sldId id="350" r:id="rId43"/>
    <p:sldId id="352" r:id="rId44"/>
    <p:sldId id="353" r:id="rId45"/>
    <p:sldId id="355" r:id="rId46"/>
    <p:sldId id="356" r:id="rId47"/>
    <p:sldId id="354" r:id="rId48"/>
    <p:sldId id="358" r:id="rId49"/>
    <p:sldId id="409" r:id="rId50"/>
    <p:sldId id="359" r:id="rId51"/>
    <p:sldId id="375" r:id="rId52"/>
    <p:sldId id="370" r:id="rId53"/>
    <p:sldId id="381" r:id="rId54"/>
    <p:sldId id="380" r:id="rId55"/>
    <p:sldId id="365" r:id="rId56"/>
    <p:sldId id="384" r:id="rId57"/>
    <p:sldId id="410" r:id="rId58"/>
    <p:sldId id="361" r:id="rId59"/>
    <p:sldId id="376" r:id="rId60"/>
    <p:sldId id="371" r:id="rId61"/>
    <p:sldId id="386" r:id="rId62"/>
    <p:sldId id="385" r:id="rId63"/>
    <p:sldId id="369" r:id="rId64"/>
    <p:sldId id="387" r:id="rId65"/>
    <p:sldId id="362" r:id="rId66"/>
    <p:sldId id="377" r:id="rId67"/>
    <p:sldId id="372" r:id="rId68"/>
    <p:sldId id="389" r:id="rId69"/>
    <p:sldId id="368" r:id="rId70"/>
    <p:sldId id="408" r:id="rId71"/>
    <p:sldId id="411" r:id="rId72"/>
    <p:sldId id="412" r:id="rId73"/>
    <p:sldId id="413" r:id="rId74"/>
    <p:sldId id="417" r:id="rId75"/>
    <p:sldId id="414" r:id="rId76"/>
    <p:sldId id="415" r:id="rId77"/>
    <p:sldId id="418" r:id="rId78"/>
    <p:sldId id="419" r:id="rId79"/>
    <p:sldId id="420" r:id="rId80"/>
    <p:sldId id="421" r:id="rId81"/>
    <p:sldId id="422" r:id="rId82"/>
    <p:sldId id="423" r:id="rId83"/>
    <p:sldId id="424" r:id="rId84"/>
    <p:sldId id="425" r:id="rId85"/>
    <p:sldId id="427" r:id="rId86"/>
    <p:sldId id="428" r:id="rId87"/>
    <p:sldId id="429" r:id="rId88"/>
    <p:sldId id="430" r:id="rId89"/>
    <p:sldId id="431" r:id="rId90"/>
    <p:sldId id="432" r:id="rId91"/>
    <p:sldId id="433" r:id="rId92"/>
    <p:sldId id="507" r:id="rId93"/>
    <p:sldId id="436" r:id="rId94"/>
    <p:sldId id="437" r:id="rId95"/>
    <p:sldId id="438" r:id="rId96"/>
    <p:sldId id="439" r:id="rId97"/>
    <p:sldId id="440" r:id="rId98"/>
    <p:sldId id="441" r:id="rId99"/>
    <p:sldId id="508" r:id="rId100"/>
    <p:sldId id="444" r:id="rId101"/>
    <p:sldId id="445" r:id="rId102"/>
    <p:sldId id="446" r:id="rId103"/>
    <p:sldId id="448" r:id="rId104"/>
    <p:sldId id="449" r:id="rId105"/>
    <p:sldId id="451" r:id="rId106"/>
    <p:sldId id="452" r:id="rId107"/>
    <p:sldId id="453" r:id="rId108"/>
    <p:sldId id="454" r:id="rId109"/>
    <p:sldId id="455" r:id="rId110"/>
    <p:sldId id="456" r:id="rId111"/>
    <p:sldId id="457" r:id="rId112"/>
    <p:sldId id="458" r:id="rId113"/>
    <p:sldId id="509" r:id="rId114"/>
    <p:sldId id="460" r:id="rId115"/>
    <p:sldId id="461" r:id="rId116"/>
    <p:sldId id="462" r:id="rId117"/>
    <p:sldId id="463" r:id="rId118"/>
    <p:sldId id="464" r:id="rId119"/>
    <p:sldId id="465" r:id="rId120"/>
    <p:sldId id="510" r:id="rId121"/>
    <p:sldId id="468" r:id="rId122"/>
    <p:sldId id="469" r:id="rId123"/>
    <p:sldId id="470" r:id="rId124"/>
    <p:sldId id="471" r:id="rId125"/>
    <p:sldId id="472" r:id="rId126"/>
    <p:sldId id="473" r:id="rId127"/>
    <p:sldId id="475" r:id="rId128"/>
    <p:sldId id="476" r:id="rId129"/>
    <p:sldId id="477" r:id="rId130"/>
    <p:sldId id="478" r:id="rId131"/>
    <p:sldId id="479" r:id="rId132"/>
    <p:sldId id="480" r:id="rId133"/>
    <p:sldId id="481" r:id="rId134"/>
    <p:sldId id="482" r:id="rId135"/>
    <p:sldId id="511" r:id="rId136"/>
    <p:sldId id="484" r:id="rId137"/>
    <p:sldId id="485" r:id="rId138"/>
    <p:sldId id="486" r:id="rId139"/>
    <p:sldId id="487" r:id="rId140"/>
    <p:sldId id="488" r:id="rId141"/>
    <p:sldId id="489" r:id="rId1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118" autoAdjust="0"/>
  </p:normalViewPr>
  <p:slideViewPr>
    <p:cSldViewPr snapToGrid="0" snapToObjects="1">
      <p:cViewPr>
        <p:scale>
          <a:sx n="66" d="100"/>
          <a:sy n="66" d="100"/>
        </p:scale>
        <p:origin x="1500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9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Spring Block </a:t>
            </a:r>
            <a:r>
              <a:rPr lang="en-GB" dirty="0" smtClean="0"/>
              <a:t>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Equivalent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NCLO:Identify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name and write equivalent fractions of a given fraction, represented visually including tenths and hundredths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5" y="3071506"/>
            <a:ext cx="6905625" cy="239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3428" y="2155845"/>
            <a:ext cx="573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Improper fraction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Mixed number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1554843"/>
            <a:ext cx="7436691" cy="4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67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55" y="1885949"/>
            <a:ext cx="7400621" cy="39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23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96" y="1633537"/>
            <a:ext cx="5671717" cy="45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59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79" y="2276475"/>
            <a:ext cx="7383047" cy="37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8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unit fractions by an integer (1)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NCLO:Multiply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proper fractions and mixed numbers by whole numbers, supported by materials and diagrams.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40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0" y="2357437"/>
            <a:ext cx="8237171" cy="24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7" y="2157412"/>
            <a:ext cx="7962313" cy="30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0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6" y="2324099"/>
            <a:ext cx="8407361" cy="29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420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0" y="2371724"/>
            <a:ext cx="8279115" cy="26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40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57" y="1614487"/>
            <a:ext cx="5466914" cy="43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795462"/>
            <a:ext cx="65341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31" y="2466974"/>
            <a:ext cx="6923989" cy="30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389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508225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99" y="1476407"/>
            <a:ext cx="3956678" cy="47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26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unit fractions by an integer (2)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NCLO:Multiply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proper fractions and mixed numbers by whole numbers, supported by materials and diagrams.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48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12" y="2486024"/>
            <a:ext cx="8409466" cy="24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52" y="2205036"/>
            <a:ext cx="6767013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48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8" y="2228850"/>
            <a:ext cx="7560269" cy="35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06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87" y="2376486"/>
            <a:ext cx="8056118" cy="27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029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6" y="2115683"/>
            <a:ext cx="44958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4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174397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25" y="1233714"/>
            <a:ext cx="3815428" cy="49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85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unit fractions by an integer (3)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NCLO:Multiply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proper fractions and mixed numbers by whole numbers, supported by materials and diagrams.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91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976440"/>
            <a:ext cx="65341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3" y="2409825"/>
            <a:ext cx="8374929" cy="24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85" y="2205037"/>
            <a:ext cx="7378983" cy="3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20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90" y="2114549"/>
            <a:ext cx="6999038" cy="35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601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27" y="2481262"/>
            <a:ext cx="8063631" cy="25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18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18" y="2128837"/>
            <a:ext cx="6232825" cy="35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135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91" y="1957387"/>
            <a:ext cx="5852651" cy="37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288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Fraction of an amount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problems involving multiplication and division, including scaling by simple fractions and problems involving simple rates.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7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89" y="2200275"/>
            <a:ext cx="8531864" cy="29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03" y="2033587"/>
            <a:ext cx="7584310" cy="32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12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9" y="1990724"/>
            <a:ext cx="7761994" cy="33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09" y="1838357"/>
            <a:ext cx="44291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35" y="2814636"/>
            <a:ext cx="8007483" cy="19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284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2133600"/>
            <a:ext cx="45243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1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22" y="2495549"/>
            <a:ext cx="6231196" cy="28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524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508225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15" y="1781174"/>
            <a:ext cx="4699147" cy="39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95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Fractions as operators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problems involving multiplication and division, including scaling by simple fractions and problems involving simple rates.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35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319337"/>
            <a:ext cx="71151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9" y="2209799"/>
            <a:ext cx="8123340" cy="30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35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30" y="2195511"/>
            <a:ext cx="6389872" cy="31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372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39" y="2562224"/>
            <a:ext cx="8322486" cy="22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256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2027464"/>
            <a:ext cx="44481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47780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371632"/>
            <a:ext cx="40005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114" y="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0" y="1042987"/>
            <a:ext cx="43053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526269"/>
            <a:ext cx="8128000" cy="1325563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Mixed numbers to improper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NCLO:Recognise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mixed numbers and improper fractions and convert from one form to the other and write mathematical statements &gt;1 as a mixed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6" y="2538411"/>
            <a:ext cx="8179236" cy="2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3" y="1976440"/>
            <a:ext cx="7506333" cy="40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153103"/>
            <a:ext cx="7470844" cy="3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11" y="1714727"/>
            <a:ext cx="3386818" cy="48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3345940"/>
            <a:ext cx="6682222" cy="2619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0" y="2119086"/>
            <a:ext cx="6574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Equivalent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Numerator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Denominator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566282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055" y="1420359"/>
            <a:ext cx="3420836" cy="4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5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sequences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8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72" y="2686049"/>
            <a:ext cx="8089289" cy="25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64" y="2252661"/>
            <a:ext cx="7814529" cy="27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366962"/>
            <a:ext cx="7591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7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71" y="2143124"/>
            <a:ext cx="7542969" cy="35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8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1" y="371472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384955"/>
            <a:ext cx="4052207" cy="46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7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15" y="1704975"/>
            <a:ext cx="6019997" cy="40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4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and order less than 1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NCLO:Compare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order fractions whose denominators are multiples of the same number.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2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99657"/>
            <a:ext cx="7248525" cy="2962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176495"/>
            <a:ext cx="724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Common denominator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46" y="2343149"/>
            <a:ext cx="6854591" cy="33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36" y="2062162"/>
            <a:ext cx="7981935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2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0135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9" y="2043112"/>
            <a:ext cx="8097612" cy="35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2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14" y="2914650"/>
            <a:ext cx="7459251" cy="1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7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9423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333500"/>
            <a:ext cx="3733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9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35" y="1662112"/>
            <a:ext cx="5201442" cy="41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5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and order more than 1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NCLO:Compare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order fractions whose denominators are multiples of the same 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51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6" y="2228849"/>
            <a:ext cx="8020604" cy="27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82" y="2076450"/>
            <a:ext cx="7885952" cy="33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5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01" y="2052637"/>
            <a:ext cx="7789295" cy="3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2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37" y="2779031"/>
            <a:ext cx="8604325" cy="16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3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3" y="2681287"/>
            <a:ext cx="8354337" cy="29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0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83" y="1806072"/>
            <a:ext cx="3466646" cy="44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5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790019"/>
            <a:ext cx="45339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9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add and subtract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NCLO:Add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subtract fractions with the same denominator and denominators that are multiples of the same number.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2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9" y="2581274"/>
            <a:ext cx="8704554" cy="25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83" y="2043112"/>
            <a:ext cx="7535877" cy="36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6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76440"/>
            <a:ext cx="71437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2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" y="2667000"/>
            <a:ext cx="81057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1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81" y="2300287"/>
            <a:ext cx="6990774" cy="32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3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2155144"/>
            <a:ext cx="58769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23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fractions within 1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NCLO:Add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subtract fractions with the same denominator and denominators that are multiples of the same number.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25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94" y="2943224"/>
            <a:ext cx="8110070" cy="18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8" y="3131004"/>
            <a:ext cx="8509053" cy="263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543" y="2206171"/>
            <a:ext cx="754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Simplify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Convert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2008644"/>
            <a:ext cx="50387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9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38" y="2084387"/>
            <a:ext cx="5337600" cy="38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69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8" y="2733674"/>
            <a:ext cx="8336382" cy="17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22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52" y="2190749"/>
            <a:ext cx="4133079" cy="34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61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16" y="1786618"/>
            <a:ext cx="44672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1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75" y="346277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200354"/>
            <a:ext cx="3956277" cy="50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9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3 or more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NCLO:Add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subtract fractions with the same denominator and denominators that are multiples of the same 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89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7" y="2251981"/>
            <a:ext cx="7942495" cy="32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08" y="2009775"/>
            <a:ext cx="6228958" cy="35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71" y="2155598"/>
            <a:ext cx="3223079" cy="38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19" y="1919286"/>
            <a:ext cx="6668483" cy="39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00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" y="2900362"/>
            <a:ext cx="8507163" cy="16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8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6" y="1668236"/>
            <a:ext cx="4572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8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44" y="1847849"/>
            <a:ext cx="6292785" cy="4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4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add and subtract fractions with the same denominator and denominators that are multiples of the same 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16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98" y="2605994"/>
            <a:ext cx="7785002" cy="26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852841"/>
            <a:ext cx="65246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85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96" y="2066925"/>
            <a:ext cx="7807607" cy="32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119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1658484"/>
            <a:ext cx="42862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9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508225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8" y="1545318"/>
            <a:ext cx="43338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8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01" y="2243136"/>
            <a:ext cx="6978997" cy="36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mixed numbers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NCLO:Recognise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mixed numbers and improper fractions and convert from one form to the other and write mathematical statements &gt;1 as a mixed number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02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44" y="2480809"/>
            <a:ext cx="7598911" cy="32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82" y="2066924"/>
            <a:ext cx="8051332" cy="33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620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29" y="2219324"/>
            <a:ext cx="8744150" cy="32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14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23" y="2709862"/>
            <a:ext cx="8299585" cy="22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30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76" y="1957387"/>
            <a:ext cx="6206671" cy="40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722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38" y="2043112"/>
            <a:ext cx="6748687" cy="3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37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fractions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add and subtract fractions with the same denominator and denominators that are multiples of the same 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0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2785382"/>
            <a:ext cx="82010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76" y="1919286"/>
            <a:ext cx="8636452" cy="34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91" y="1781175"/>
            <a:ext cx="5914938" cy="43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6" y="2081212"/>
            <a:ext cx="8168679" cy="2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79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7" y="2328862"/>
            <a:ext cx="8784730" cy="25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52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8" y="1719725"/>
            <a:ext cx="4201206" cy="45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12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1840379"/>
            <a:ext cx="4001861" cy="3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077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mixed numbers (1)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NCLO:Recognise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mixed numbers and improper fractions and convert from one form to the other and write mathematical statements &gt;1 as a mixed 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95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4" y="2328861"/>
            <a:ext cx="8854616" cy="30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0" y="1719261"/>
            <a:ext cx="8417412" cy="3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89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5" y="2009774"/>
            <a:ext cx="8705010" cy="32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642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5" y="2833687"/>
            <a:ext cx="8382013" cy="16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812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838098"/>
            <a:ext cx="45148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Improper fractions to mixed numbers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NCLO:Recognise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mixed numbers and improper fractions and convert from one form to the other and write mathematical statements &gt;1 as a mixed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66" y="1619250"/>
            <a:ext cx="5608649" cy="46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08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mixed numbers (2)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NCLO:Recognise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mixed numbers and improper fractions and convert from one form to the other and write mathematical statements &gt;1 as a mixed 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91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1" y="3065462"/>
            <a:ext cx="8265133" cy="2740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31" y="2104571"/>
            <a:ext cx="80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Flexible partitioning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18" y="1738312"/>
            <a:ext cx="6005270" cy="37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25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0" y="2209799"/>
            <a:ext cx="8222205" cy="31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75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6" y="2919412"/>
            <a:ext cx="8145095" cy="13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44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34" y="2276475"/>
            <a:ext cx="7016071" cy="30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783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771" y="1680029"/>
            <a:ext cx="3289755" cy="45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39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Year 5 Spring Block 2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2 mixed numbers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add and subtract fractions with the same denominator and denominators that are multiples of the same 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31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45" y="2719614"/>
            <a:ext cx="7556455" cy="28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800</TotalTime>
  <Words>910</Words>
  <Application>Microsoft Office PowerPoint</Application>
  <PresentationFormat>On-screen Show (4:3)</PresentationFormat>
  <Paragraphs>194</Paragraphs>
  <Slides>140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140</vt:i4>
      </vt:variant>
    </vt:vector>
  </HeadingPairs>
  <TitlesOfParts>
    <vt:vector size="149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Reasoning and problem solving</vt:lpstr>
      <vt:lpstr>Reasoning and problem solving</vt:lpstr>
      <vt:lpstr>Year 5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2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131</cp:revision>
  <dcterms:created xsi:type="dcterms:W3CDTF">2017-06-27T15:09:43Z</dcterms:created>
  <dcterms:modified xsi:type="dcterms:W3CDTF">2017-12-18T11:33:52Z</dcterms:modified>
</cp:coreProperties>
</file>