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0"/>
  </p:notesMasterIdLst>
  <p:handoutMasterIdLst>
    <p:handoutMasterId r:id="rId61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404" r:id="rId14"/>
    <p:sldId id="319" r:id="rId15"/>
    <p:sldId id="405" r:id="rId16"/>
    <p:sldId id="314" r:id="rId17"/>
    <p:sldId id="315" r:id="rId18"/>
    <p:sldId id="316" r:id="rId19"/>
    <p:sldId id="317" r:id="rId20"/>
    <p:sldId id="318" r:id="rId21"/>
    <p:sldId id="403" r:id="rId22"/>
    <p:sldId id="320" r:id="rId23"/>
    <p:sldId id="406" r:id="rId24"/>
    <p:sldId id="321" r:id="rId25"/>
    <p:sldId id="322" r:id="rId26"/>
    <p:sldId id="323" r:id="rId27"/>
    <p:sldId id="324" r:id="rId28"/>
    <p:sldId id="325" r:id="rId29"/>
    <p:sldId id="408" r:id="rId30"/>
    <p:sldId id="409" r:id="rId31"/>
    <p:sldId id="326" r:id="rId32"/>
    <p:sldId id="327" r:id="rId33"/>
    <p:sldId id="328" r:id="rId34"/>
    <p:sldId id="329" r:id="rId35"/>
    <p:sldId id="407" r:id="rId36"/>
    <p:sldId id="332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>
        <p:scale>
          <a:sx n="58" d="100"/>
          <a:sy n="58" d="100"/>
        </p:scale>
        <p:origin x="-171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 smtClean="0"/>
              <a:t>Addition and Subtraction within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by counting 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GB" sz="3200" dirty="0"/>
              <a:t>Represent and use number bonds and related subtraction facts within </a:t>
            </a:r>
            <a:r>
              <a:rPr lang="en-GB" sz="3200" dirty="0" smtClean="0"/>
              <a:t>20.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7" y="2524124"/>
            <a:ext cx="6025243" cy="365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500313"/>
            <a:ext cx="6858000" cy="39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7" y="1976440"/>
            <a:ext cx="4096430" cy="42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5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95500"/>
            <a:ext cx="4505325" cy="364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56" y="2443163"/>
            <a:ext cx="5222144" cy="31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31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 smtClean="0"/>
              <a:t>Addition and subtraction to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By Making 10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Read, write and interpret mathematical statements involving </a:t>
            </a:r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additition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and the equals sign.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Equals, addition, array, number line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49" y="3333749"/>
            <a:ext cx="5574165" cy="279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3" y="2457449"/>
            <a:ext cx="7623521" cy="296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0" y="2481943"/>
            <a:ext cx="751092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0825"/>
            <a:ext cx="7448264" cy="187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>
            <a:normAutofit fontScale="92500" lnSpcReduction="10000"/>
          </a:bodyPr>
          <a:lstStyle/>
          <a:p>
            <a:pPr algn="l"/>
            <a:endParaRPr lang="en-GB" sz="2400" dirty="0"/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Add, more than.</a:t>
            </a:r>
            <a:endParaRPr lang="en-GB" sz="2400" dirty="0" smtClean="0"/>
          </a:p>
          <a:p>
            <a:pPr algn="l"/>
            <a:endParaRPr lang="en-GB" sz="2400" dirty="0"/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Which </a:t>
            </a:r>
            <a:r>
              <a:rPr lang="en-GB" sz="2400" dirty="0"/>
              <a:t>number should we start with? Why?</a:t>
            </a:r>
          </a:p>
          <a:p>
            <a:pPr algn="l"/>
            <a:r>
              <a:rPr lang="en-GB" sz="2400" dirty="0"/>
              <a:t>Where do we start using a number line?</a:t>
            </a:r>
          </a:p>
          <a:p>
            <a:pPr algn="l"/>
            <a:r>
              <a:rPr lang="en-GB" sz="2400" dirty="0"/>
              <a:t>How many ___ were there at first?</a:t>
            </a:r>
          </a:p>
          <a:p>
            <a:pPr algn="l"/>
            <a:r>
              <a:rPr lang="en-GB" sz="2400" dirty="0"/>
              <a:t>Then what was added?</a:t>
            </a:r>
          </a:p>
          <a:p>
            <a:pPr algn="l"/>
            <a:r>
              <a:rPr lang="en-GB" sz="2400" dirty="0"/>
              <a:t>How many are there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52" y="1976440"/>
            <a:ext cx="34385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6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54" y="2316163"/>
            <a:ext cx="4954360" cy="373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2552699"/>
            <a:ext cx="5992586" cy="364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88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 smtClean="0"/>
              <a:t>addition and subtraction to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– not crossing ten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read, write and interpret mathematical statements involving subtraction and the equals sign.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3713"/>
            <a:ext cx="2362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2" y="2596244"/>
            <a:ext cx="6947587" cy="320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8" y="2237014"/>
            <a:ext cx="7756263" cy="24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2" y="2362199"/>
            <a:ext cx="7370445" cy="332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5" y="2333511"/>
            <a:ext cx="7389337" cy="339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8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78" y="1976440"/>
            <a:ext cx="3463164" cy="46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23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9" y="1976440"/>
            <a:ext cx="2881313" cy="41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57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384653"/>
            <a:ext cx="7053942" cy="29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 smtClean="0"/>
              <a:t>addition and subtraction within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– crossing ten 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one-digit and two-digit numbers to 20, including zero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157538"/>
            <a:ext cx="2390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Tens, crossing , subtract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6" y="3162299"/>
            <a:ext cx="7011729" cy="23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194832"/>
            <a:ext cx="6155191" cy="35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4381"/>
            <a:ext cx="6138150" cy="32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6" y="1976440"/>
            <a:ext cx="602524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10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14" y="2173060"/>
            <a:ext cx="532311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</a:t>
            </a:r>
            <a:r>
              <a:rPr lang="en-GB" dirty="0" smtClean="0"/>
              <a:t>Number: Addition and subtraction within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crossing ten.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Solve one step problems that involve addition and subtraction using concrete objects, pictorial representations and missing number problems.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6" y="3249386"/>
            <a:ext cx="6890657" cy="213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43" y="2367643"/>
            <a:ext cx="6564174" cy="21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67" y="2586038"/>
            <a:ext cx="5572067" cy="245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5" y="2351313"/>
            <a:ext cx="7613685" cy="31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63" y="2481262"/>
            <a:ext cx="6712699" cy="262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41" y="1976440"/>
            <a:ext cx="34575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954337"/>
            <a:ext cx="6352494" cy="292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433640"/>
            <a:ext cx="34194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5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 smtClean="0"/>
              <a:t>Addition and subtraction within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Related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Facts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Solve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one step problems that involve addition and subtraction using concrete objects, pictorial representations and missing number problems.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92" y="3226254"/>
            <a:ext cx="6494008" cy="28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6950"/>
            <a:ext cx="6580414" cy="30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5" y="2475820"/>
            <a:ext cx="7707311" cy="19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17" y="2409825"/>
            <a:ext cx="6279945" cy="252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18" y="1976440"/>
            <a:ext cx="33718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0" y="2514600"/>
            <a:ext cx="783155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8" y="1943100"/>
            <a:ext cx="599258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 smtClean="0"/>
              <a:t>Addition and subtraction within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number sentences</a:t>
            </a:r>
          </a:p>
          <a:p>
            <a:r>
              <a:rPr lang="en-GB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NCLO:Solve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one step problems that involve addition and subtraction using concrete objects, pictorial representations and missing number problems.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</a:t>
            </a:r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Greater than and less than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2" y="3265714"/>
            <a:ext cx="6692672" cy="225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5" y="2373085"/>
            <a:ext cx="6129188" cy="22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19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5" y="2447925"/>
            <a:ext cx="6566126" cy="269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70" y="2602801"/>
            <a:ext cx="6235101" cy="229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2213002"/>
            <a:ext cx="4653643" cy="40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992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42" y="2362881"/>
            <a:ext cx="34575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1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38" y="1976440"/>
            <a:ext cx="3974647" cy="469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2286048"/>
            <a:ext cx="4980214" cy="39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Spring Block </a:t>
            </a:r>
            <a:r>
              <a:rPr lang="en-GB" dirty="0" smtClean="0"/>
              <a:t>1 Number: </a:t>
            </a:r>
            <a:r>
              <a:rPr lang="en-GB" dirty="0"/>
              <a:t>Addition and Subtraction within 20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and Make Number bonds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Number bonds, more than, total.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6" y="3445329"/>
            <a:ext cx="7533788" cy="22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324</TotalTime>
  <Words>458</Words>
  <Application>Microsoft Office PowerPoint</Application>
  <PresentationFormat>On-screen Show (4:3)</PresentationFormat>
  <Paragraphs>91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Title slide</vt:lpstr>
      <vt:lpstr>Slides</vt:lpstr>
      <vt:lpstr>Year 1 Spring Block 1 Number: Addition and Subtraction within 20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1 Number: Addition and Subtraction within 20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1 Spring Block 1 Number: Addition and subtraction to 20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Spring Block 1 Number: addition and subtraction to 20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1 Number: addition and subtraction within 20</vt:lpstr>
      <vt:lpstr>Key vocabulary and questions</vt:lpstr>
      <vt:lpstr>Fluency</vt:lpstr>
      <vt:lpstr>Fluency</vt:lpstr>
      <vt:lpstr>Reasoning and problem solving</vt:lpstr>
      <vt:lpstr>Reasoning and problem solving</vt:lpstr>
      <vt:lpstr>Year 1 Spring Block 1 Number: Addition and subtraction within 20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Spring Block 1 Number: Addition and subtraction within 20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1 Number: Addition and subtraction within 20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Paula Way</cp:lastModifiedBy>
  <cp:revision>47</cp:revision>
  <dcterms:created xsi:type="dcterms:W3CDTF">2017-06-27T15:09:43Z</dcterms:created>
  <dcterms:modified xsi:type="dcterms:W3CDTF">2017-12-18T10:47:15Z</dcterms:modified>
</cp:coreProperties>
</file>