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7"/>
  </p:notesMasterIdLst>
  <p:handoutMasterIdLst>
    <p:handoutMasterId r:id="rId48"/>
  </p:handoutMasterIdLst>
  <p:sldIdLst>
    <p:sldId id="260" r:id="rId3"/>
    <p:sldId id="261" r:id="rId4"/>
    <p:sldId id="304" r:id="rId5"/>
    <p:sldId id="305" r:id="rId6"/>
    <p:sldId id="306" r:id="rId7"/>
    <p:sldId id="307" r:id="rId8"/>
    <p:sldId id="308" r:id="rId9"/>
    <p:sldId id="410" r:id="rId10"/>
    <p:sldId id="310" r:id="rId11"/>
    <p:sldId id="311" r:id="rId12"/>
    <p:sldId id="312" r:id="rId13"/>
    <p:sldId id="417" r:id="rId14"/>
    <p:sldId id="404" r:id="rId15"/>
    <p:sldId id="319" r:id="rId16"/>
    <p:sldId id="420" r:id="rId17"/>
    <p:sldId id="411" r:id="rId18"/>
    <p:sldId id="315" r:id="rId19"/>
    <p:sldId id="316" r:id="rId20"/>
    <p:sldId id="317" r:id="rId21"/>
    <p:sldId id="318" r:id="rId22"/>
    <p:sldId id="403" r:id="rId23"/>
    <p:sldId id="320" r:id="rId24"/>
    <p:sldId id="412" r:id="rId25"/>
    <p:sldId id="322" r:id="rId26"/>
    <p:sldId id="323" r:id="rId27"/>
    <p:sldId id="324" r:id="rId28"/>
    <p:sldId id="408" r:id="rId29"/>
    <p:sldId id="409" r:id="rId30"/>
    <p:sldId id="418" r:id="rId31"/>
    <p:sldId id="413" r:id="rId32"/>
    <p:sldId id="327" r:id="rId33"/>
    <p:sldId id="328" r:id="rId34"/>
    <p:sldId id="329" r:id="rId35"/>
    <p:sldId id="419" r:id="rId36"/>
    <p:sldId id="407" r:id="rId37"/>
    <p:sldId id="332" r:id="rId38"/>
    <p:sldId id="414" r:id="rId39"/>
    <p:sldId id="335" r:id="rId40"/>
    <p:sldId id="336" r:id="rId41"/>
    <p:sldId id="337" r:id="rId42"/>
    <p:sldId id="338" r:id="rId43"/>
    <p:sldId id="339" r:id="rId44"/>
    <p:sldId id="340" r:id="rId45"/>
    <p:sldId id="34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>
        <p:scale>
          <a:sx n="58" d="100"/>
          <a:sy n="58" d="100"/>
        </p:scale>
        <p:origin x="-1496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4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100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to and across 100, forwards and backwards, beginning with 0 or 1, or from any given number.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3" y="2351313"/>
            <a:ext cx="7548355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" y="2771740"/>
            <a:ext cx="7623259" cy="23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3" y="2505027"/>
            <a:ext cx="7584690" cy="32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82" y="1976440"/>
            <a:ext cx="3492388" cy="422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2" y="2372538"/>
            <a:ext cx="7859303" cy="30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7" y="2762215"/>
            <a:ext cx="6891124" cy="31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4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than, most, least. </a:t>
            </a:r>
          </a:p>
          <a:p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dirty="0"/>
          </a:p>
          <a:p>
            <a:r>
              <a:rPr lang="en-GB" sz="3200" dirty="0" smtClean="0"/>
              <a:t>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83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Equals, Sharing, </a:t>
            </a:r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rray, </a:t>
            </a:r>
            <a:r>
              <a:rPr lang="en-GB" dirty="0" smtClean="0">
                <a:solidFill>
                  <a:srgbClr val="FF0000"/>
                </a:solidFill>
              </a:rPr>
              <a:t>Pattern,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qual </a:t>
            </a:r>
            <a:r>
              <a:rPr lang="en-US" dirty="0">
                <a:solidFill>
                  <a:srgbClr val="FF0000"/>
                </a:solidFill>
              </a:rPr>
              <a:t>to, </a:t>
            </a:r>
            <a:r>
              <a:rPr lang="en-US" dirty="0" smtClean="0">
                <a:solidFill>
                  <a:srgbClr val="FF0000"/>
                </a:solidFill>
              </a:rPr>
              <a:t>More </a:t>
            </a:r>
            <a:r>
              <a:rPr lang="en-US" dirty="0">
                <a:solidFill>
                  <a:srgbClr val="FF0000"/>
                </a:solidFill>
              </a:rPr>
              <a:t>than, </a:t>
            </a:r>
            <a:r>
              <a:rPr lang="en-US" dirty="0" smtClean="0">
                <a:solidFill>
                  <a:srgbClr val="FF0000"/>
                </a:solidFill>
              </a:rPr>
              <a:t>Less </a:t>
            </a:r>
            <a:r>
              <a:rPr lang="en-US" dirty="0">
                <a:solidFill>
                  <a:srgbClr val="FF0000"/>
                </a:solidFill>
              </a:rPr>
              <a:t>than,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>
                <a:solidFill>
                  <a:srgbClr val="FF0000"/>
                </a:solidFill>
              </a:rPr>
              <a:t>, least.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" y="3853542"/>
            <a:ext cx="6281057" cy="23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25" y="2600281"/>
            <a:ext cx="7553827" cy="29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4" y="2660610"/>
            <a:ext cx="7997942" cy="27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>
            <a:normAutofit/>
          </a:bodyPr>
          <a:lstStyle/>
          <a:p>
            <a:pPr algn="l"/>
            <a:endParaRPr lang="en-GB" sz="2400" dirty="0"/>
          </a:p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Array, Equal, </a:t>
            </a:r>
            <a:r>
              <a:rPr lang="en-GB" sz="2400" dirty="0" smtClean="0">
                <a:solidFill>
                  <a:srgbClr val="FF0000"/>
                </a:solidFill>
              </a:rPr>
              <a:t>Groups, Bundles.</a:t>
            </a:r>
            <a:endParaRPr lang="en-GB" sz="2400" dirty="0" smtClean="0"/>
          </a:p>
          <a:p>
            <a:pPr algn="l"/>
            <a:endParaRPr lang="en-GB" sz="2400" dirty="0"/>
          </a:p>
          <a:p>
            <a:pPr algn="l"/>
            <a:endParaRPr lang="en-GB" sz="2400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28999"/>
            <a:ext cx="4629388" cy="19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8" y="2609807"/>
            <a:ext cx="7382202" cy="30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16" y="2032359"/>
            <a:ext cx="4431470" cy="41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2197036"/>
            <a:ext cx="4778828" cy="38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4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Count, read and write numbers to 100 in numerals.  </a:t>
            </a:r>
          </a:p>
          <a:p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Given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number, identify one more and one less.  </a:t>
            </a:r>
          </a:p>
          <a:p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dirty="0"/>
          </a:p>
          <a:p>
            <a:r>
              <a:rPr lang="en-GB" sz="3200" dirty="0" smtClean="0"/>
              <a:t>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92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1641" y="2786743"/>
            <a:ext cx="756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Row, Equal, Array,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4" y="3422649"/>
            <a:ext cx="31752" cy="127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69" y="3422649"/>
            <a:ext cx="5847102" cy="24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2155758"/>
            <a:ext cx="6574971" cy="39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25" y="3397248"/>
            <a:ext cx="6350" cy="635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5" y="2889221"/>
            <a:ext cx="8592800" cy="21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1" y="2854294"/>
            <a:ext cx="7488770" cy="26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58" y="1976440"/>
            <a:ext cx="4803399" cy="4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36778"/>
            <a:ext cx="6204857" cy="3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41" y="2370329"/>
            <a:ext cx="7328720" cy="24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4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6600" y="4063999"/>
            <a:ext cx="7886700" cy="2112963"/>
          </a:xfrm>
        </p:spPr>
        <p:txBody>
          <a:bodyPr>
            <a:normAutofit fontScale="55000" lnSpcReduction="20000"/>
          </a:bodyPr>
          <a:lstStyle/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and represent numbers using objects and pictorial representations including the number line, and use the language of: equal to, more than, less than, most, least. </a:t>
            </a:r>
          </a:p>
          <a:p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dirty="0"/>
          </a:p>
          <a:p>
            <a:pPr algn="l"/>
            <a:r>
              <a:rPr lang="en-US" sz="3200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52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481943"/>
            <a:ext cx="7886700" cy="3487933"/>
          </a:xfrm>
        </p:spPr>
        <p:txBody>
          <a:bodyPr/>
          <a:lstStyle/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 Representations, Doubles, Array, Pattern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6" y="2978553"/>
            <a:ext cx="7206817" cy="29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4" y="1976440"/>
            <a:ext cx="6886236" cy="39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4" y="2724113"/>
            <a:ext cx="8012376" cy="26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" y="3032103"/>
            <a:ext cx="8569317" cy="1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7" y="2365320"/>
            <a:ext cx="5231360" cy="37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45" y="2148938"/>
            <a:ext cx="5773211" cy="40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4 </a:t>
            </a:r>
            <a:r>
              <a:rPr lang="en-GB" dirty="0" smtClean="0"/>
              <a:t>Number</a:t>
            </a:r>
            <a:r>
              <a:rPr lang="en-GB" dirty="0" smtClean="0"/>
              <a:t>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Given a number, identify one more and one less.  </a:t>
            </a:r>
          </a:p>
          <a:p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  <a:endParaRPr lang="en-GB" sz="3200" dirty="0"/>
          </a:p>
          <a:p>
            <a:r>
              <a:rPr lang="en-GB" sz="3200" dirty="0" smtClean="0"/>
              <a:t>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98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Total, Equal, Groups, Array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990800"/>
            <a:ext cx="6761587" cy="28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2" y="2314517"/>
            <a:ext cx="6761425" cy="36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40" y="2587582"/>
            <a:ext cx="7089559" cy="29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9" y="2717763"/>
            <a:ext cx="7513429" cy="25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9" y="2806667"/>
            <a:ext cx="7683370" cy="221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72" y="2184320"/>
            <a:ext cx="3554714" cy="38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9" y="2936849"/>
            <a:ext cx="7993805" cy="26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12" y="1976440"/>
            <a:ext cx="4763031" cy="42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3" y="2546304"/>
            <a:ext cx="7546175" cy="30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99" y="1976440"/>
            <a:ext cx="2965602" cy="43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2136707"/>
            <a:ext cx="4582885" cy="40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1 Summer Block </a:t>
            </a:r>
            <a:r>
              <a:rPr lang="en-GB" dirty="0" smtClean="0"/>
              <a:t>4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Count, read and write numbers to 100 in numerals</a:t>
            </a:r>
            <a:endParaRPr lang="en-GB" sz="3200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75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Part, Part, Whole, Groups, Array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5" y="3006679"/>
            <a:ext cx="7342535" cy="27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464</TotalTime>
  <Words>383</Words>
  <Application>Microsoft Office PowerPoint</Application>
  <PresentationFormat>On-screen Show (4:3)</PresentationFormat>
  <Paragraphs>80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Title slide</vt:lpstr>
      <vt:lpstr>Slides</vt:lpstr>
      <vt:lpstr>Year 1 Summer Block 4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4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1 Summer Block 4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4 Number: Place Value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1 Summer Block 4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1 Summer Block 4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paula wills</cp:lastModifiedBy>
  <cp:revision>60</cp:revision>
  <dcterms:created xsi:type="dcterms:W3CDTF">2017-06-27T15:09:43Z</dcterms:created>
  <dcterms:modified xsi:type="dcterms:W3CDTF">2018-05-02T13:56:18Z</dcterms:modified>
</cp:coreProperties>
</file>