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7"/>
  </p:notesMasterIdLst>
  <p:handoutMasterIdLst>
    <p:handoutMasterId r:id="rId68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405" r:id="rId15"/>
    <p:sldId id="406" r:id="rId16"/>
    <p:sldId id="314" r:id="rId17"/>
    <p:sldId id="315" r:id="rId18"/>
    <p:sldId id="316" r:id="rId19"/>
    <p:sldId id="317" r:id="rId20"/>
    <p:sldId id="318" r:id="rId21"/>
    <p:sldId id="319" r:id="rId22"/>
    <p:sldId id="404" r:id="rId23"/>
    <p:sldId id="321" r:id="rId24"/>
    <p:sldId id="322" r:id="rId25"/>
    <p:sldId id="323" r:id="rId26"/>
    <p:sldId id="324" r:id="rId27"/>
    <p:sldId id="325" r:id="rId28"/>
    <p:sldId id="407" r:id="rId29"/>
    <p:sldId id="408" r:id="rId30"/>
    <p:sldId id="409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7" r:id="rId60"/>
    <p:sldId id="358" r:id="rId61"/>
    <p:sldId id="359" r:id="rId62"/>
    <p:sldId id="360" r:id="rId63"/>
    <p:sldId id="361" r:id="rId64"/>
    <p:sldId id="362" r:id="rId65"/>
    <p:sldId id="36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>
        <p:scale>
          <a:sx n="60" d="100"/>
          <a:sy n="60" d="100"/>
        </p:scale>
        <p:origin x="-1650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Spring Block 2 :</a:t>
            </a:r>
            <a:br>
              <a:rPr lang="en-GB" dirty="0" smtClean="0"/>
            </a:br>
            <a:r>
              <a:rPr lang="en-GB" dirty="0" smtClean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to 50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endParaRPr lang="en-GB" sz="3200" dirty="0"/>
          </a:p>
          <a:p>
            <a:r>
              <a:rPr lang="en-GB" sz="3200" dirty="0"/>
              <a:t>Count to 50 forwards and backwards, beginning with 0 or 1, or from any number. </a:t>
            </a:r>
          </a:p>
          <a:p>
            <a:r>
              <a:rPr lang="en-GB" sz="3200" dirty="0"/>
              <a:t>Count, read and write numbers to 50 in numerals. 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06" y="2345448"/>
            <a:ext cx="6077441" cy="253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8" y="2522483"/>
            <a:ext cx="8046146" cy="26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82" y="2260874"/>
            <a:ext cx="6244131" cy="285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8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5" y="2264980"/>
            <a:ext cx="4079984" cy="352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7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96" y="2112415"/>
            <a:ext cx="5036918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2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Represent numbers to 50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Count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read and write numbers to 50 in numerals.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3" y="3307801"/>
            <a:ext cx="5373743" cy="2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6" y="2233285"/>
            <a:ext cx="6293878" cy="249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75" y="2747962"/>
            <a:ext cx="6756673" cy="299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46" y="2440370"/>
            <a:ext cx="6234605" cy="22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Groups, Ten Frame, Number Track.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88" y="3428998"/>
            <a:ext cx="5978416" cy="252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71" y="2165627"/>
            <a:ext cx="4958091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92" y="2390282"/>
            <a:ext cx="5416769" cy="357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84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One more, one less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given a number, identify one more or one less.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One more, one less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0" y="3294336"/>
            <a:ext cx="7638023" cy="18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82539"/>
            <a:ext cx="6999496" cy="24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83" y="2467468"/>
            <a:ext cx="7160125" cy="245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41" y="2633662"/>
            <a:ext cx="6732861" cy="27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8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92" y="2195513"/>
            <a:ext cx="5719270" cy="340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9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32" y="2424113"/>
            <a:ext cx="4781385" cy="361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1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42" y="1976440"/>
            <a:ext cx="4828682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0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740025"/>
            <a:ext cx="6582103" cy="289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objects within 50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Identify and represent numbers using objects and pictorial representations including the number line, and use of language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Equal to, more than, less than, fewer, most, least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8" y="3607184"/>
            <a:ext cx="5412170" cy="241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7" y="2416230"/>
            <a:ext cx="6816451" cy="267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46" y="2828925"/>
            <a:ext cx="7742424" cy="254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60" y="2581274"/>
            <a:ext cx="6655221" cy="298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4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8" y="1976440"/>
            <a:ext cx="5003768" cy="44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9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70" y="2409825"/>
            <a:ext cx="5135945" cy="40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numbers within 50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Identify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represent numbers using objects and pictorial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representations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including the number line, and use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language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0" y="3623935"/>
            <a:ext cx="5782332" cy="251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598681"/>
            <a:ext cx="7043741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44210"/>
            <a:ext cx="68008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57" y="2488817"/>
            <a:ext cx="7001938" cy="27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781299"/>
            <a:ext cx="6783260" cy="242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55" y="1976440"/>
            <a:ext cx="4096899" cy="414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68" y="2151501"/>
            <a:ext cx="5505121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 numbers within 50</a:t>
            </a:r>
          </a:p>
          <a:p>
            <a:r>
              <a:rPr lang="en-GB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NCLO:Identify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represent numbers using objects and pictorial representations including the number line, and use of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language. Count in multiples of twos, fives and tens.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Largest, smallest, compare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20" y="3429000"/>
            <a:ext cx="6549094" cy="31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4" y="2475186"/>
            <a:ext cx="7581897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39" y="2392088"/>
            <a:ext cx="6395802" cy="276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4143"/>
            <a:ext cx="7688267" cy="23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3" y="2457450"/>
            <a:ext cx="5787423" cy="41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57" y="2585545"/>
            <a:ext cx="6794101" cy="244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44" y="2424113"/>
            <a:ext cx="5227583" cy="393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twos 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 multiples of twos, fives and tens.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Pairs, pattern, digits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1" y="3429000"/>
            <a:ext cx="5612688" cy="260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0" y="2476500"/>
            <a:ext cx="6485047" cy="320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19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827610"/>
            <a:ext cx="7382203" cy="279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11" y="2819400"/>
            <a:ext cx="7032734" cy="274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88" y="2352511"/>
            <a:ext cx="4732611" cy="38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992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12" y="2101412"/>
            <a:ext cx="4237640" cy="435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13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fives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Count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 multiples of twos, fives and tens.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9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Column, digits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3" y="3610303"/>
            <a:ext cx="7417703" cy="229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43" y="2239360"/>
            <a:ext cx="4291177" cy="40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" y="1976440"/>
            <a:ext cx="5157130" cy="391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81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53" y="2592443"/>
            <a:ext cx="7057868" cy="24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112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28" y="2687637"/>
            <a:ext cx="7198985" cy="185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815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92063"/>
            <a:ext cx="5038068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61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34" y="1976440"/>
            <a:ext cx="33528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69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2" y="2499790"/>
            <a:ext cx="5297212" cy="27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Spring Block </a:t>
            </a:r>
            <a:r>
              <a:rPr lang="en-GB" dirty="0" smtClean="0"/>
              <a:t>2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Place Value within 50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Tens and ones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Count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read and write numbers to 50 in numerals.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Tens, ones, exchange</a:t>
            </a:r>
            <a:r>
              <a:rPr lang="en-GB" sz="2400" dirty="0" smtClean="0"/>
              <a:t>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90" y="3752192"/>
            <a:ext cx="5670095" cy="20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309</TotalTime>
  <Words>443</Words>
  <Application>Microsoft Office PowerPoint</Application>
  <PresentationFormat>On-screen Show (4:3)</PresentationFormat>
  <Paragraphs>96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Title slide</vt:lpstr>
      <vt:lpstr>Slides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Spring Block 2 : Place Value within 50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Paula Way</cp:lastModifiedBy>
  <cp:revision>46</cp:revision>
  <dcterms:created xsi:type="dcterms:W3CDTF">2017-06-27T15:09:43Z</dcterms:created>
  <dcterms:modified xsi:type="dcterms:W3CDTF">2017-12-18T11:43:18Z</dcterms:modified>
</cp:coreProperties>
</file>