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77"/>
  </p:notesMasterIdLst>
  <p:handoutMasterIdLst>
    <p:handoutMasterId r:id="rId78"/>
  </p:handoutMasterIdLst>
  <p:sldIdLst>
    <p:sldId id="260" r:id="rId3"/>
    <p:sldId id="261" r:id="rId4"/>
    <p:sldId id="304" r:id="rId5"/>
    <p:sldId id="305" r:id="rId6"/>
    <p:sldId id="306" r:id="rId7"/>
    <p:sldId id="307" r:id="rId8"/>
    <p:sldId id="308" r:id="rId9"/>
    <p:sldId id="409" r:id="rId10"/>
    <p:sldId id="309" r:id="rId11"/>
    <p:sldId id="310" r:id="rId12"/>
    <p:sldId id="311" r:id="rId13"/>
    <p:sldId id="312" r:id="rId14"/>
    <p:sldId id="313" r:id="rId15"/>
    <p:sldId id="403" r:id="rId16"/>
    <p:sldId id="404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406" r:id="rId30"/>
    <p:sldId id="407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410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411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412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67350" autoAdjust="0"/>
  </p:normalViewPr>
  <p:slideViewPr>
    <p:cSldViewPr snapToGrid="0" snapToObjects="1">
      <p:cViewPr>
        <p:scale>
          <a:sx n="33" d="100"/>
          <a:sy n="33" d="100"/>
        </p:scale>
        <p:origin x="-242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3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Multiplication – equal groups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multiplication and division facts for 3, 4 and 8 multiplication tables.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altogether, group, lots, problem, solve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048000"/>
            <a:ext cx="6600825" cy="29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24163"/>
            <a:ext cx="68580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425" y="246221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705100"/>
            <a:ext cx="662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0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67025"/>
            <a:ext cx="6858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8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447924"/>
            <a:ext cx="6600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58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2095500"/>
            <a:ext cx="6257924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5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3 Multiplicatio</a:t>
            </a:r>
            <a:r>
              <a:rPr lang="en-GB" dirty="0" smtClean="0"/>
              <a:t>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Dividing by 3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multiplication and division facts for 3, 4 and 8 multiplication tables.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0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group, share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6" y="3186113"/>
            <a:ext cx="645440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41" y="2600325"/>
            <a:ext cx="670165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0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71774"/>
            <a:ext cx="6858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2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Same, different, represent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3148013"/>
            <a:ext cx="6772274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8488"/>
            <a:ext cx="66294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43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6440"/>
            <a:ext cx="6858000" cy="39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5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24063"/>
            <a:ext cx="651510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78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Block 3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The 3 times-table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Write and calculate statements for multiplication and division for the multiplication tables, including for two-digit numbers times one-digit numbers, using mental and progressing to formal written methods.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4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known facts, tables, pattern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5" y="3038475"/>
            <a:ext cx="751859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62263"/>
            <a:ext cx="5943599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8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43213"/>
            <a:ext cx="6857999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824163"/>
            <a:ext cx="63436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82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6440"/>
            <a:ext cx="6858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23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86000"/>
            <a:ext cx="588644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1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757488"/>
            <a:ext cx="62865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7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Block 3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Multiplying by 4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multiplication and division facts for 3, 4 and 8 multiplication tables.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43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repeated addition, doubling, group, altogether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924174"/>
            <a:ext cx="7086600" cy="30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4638"/>
            <a:ext cx="657225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64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00350"/>
            <a:ext cx="6858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19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6" y="2776538"/>
            <a:ext cx="6600824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42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314574"/>
            <a:ext cx="6372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96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00274"/>
            <a:ext cx="6572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96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3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Dividing by 4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multiplication and division facts for 3, 4 and 8 multiplication tables.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28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groups, share, difference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309938"/>
            <a:ext cx="67437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6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399"/>
            <a:ext cx="6858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6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1513"/>
            <a:ext cx="6858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86088"/>
            <a:ext cx="68580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30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52725"/>
            <a:ext cx="685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65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90763"/>
            <a:ext cx="6858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32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281238"/>
            <a:ext cx="6286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57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3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The 4 times-table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Write and calculate statements for multiplication and division for the multiplication tables, including for two-digit numbers times one-digit numbers, using mental and progressing to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93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represent, times tables, know facts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938463"/>
            <a:ext cx="66008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71788"/>
            <a:ext cx="68580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96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862263"/>
            <a:ext cx="71151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607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81300"/>
            <a:ext cx="6572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01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976439"/>
            <a:ext cx="6143625" cy="42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633663"/>
            <a:ext cx="65151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94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52663"/>
            <a:ext cx="68580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776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3 Multiplying and Dividing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Multiplying by 8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Recall and use multiplication and division facts for 3, 4 and 8 multiplication tables.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8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group, altogether, equal group</a:t>
            </a:r>
            <a:endParaRPr lang="en-GB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971800"/>
            <a:ext cx="7143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786063"/>
            <a:ext cx="68580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19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781300"/>
            <a:ext cx="6629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790824"/>
            <a:ext cx="6858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336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795588"/>
            <a:ext cx="614362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92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1738"/>
            <a:ext cx="77724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813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19338"/>
            <a:ext cx="66294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98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3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Dividing by 8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Recall and use multiplication and division facts for 3, 4 and 8 multiplication tables.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93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000249"/>
            <a:ext cx="6172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26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group, share, </a:t>
            </a:r>
            <a:endParaRPr lang="en-GB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55" y="3348038"/>
            <a:ext cx="608919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4" y="3071813"/>
            <a:ext cx="6365141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818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019424"/>
            <a:ext cx="71151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11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850" y="351631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647950"/>
            <a:ext cx="6858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815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662238"/>
            <a:ext cx="622935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61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652713"/>
            <a:ext cx="682942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90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981199"/>
            <a:ext cx="59436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709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3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The 8 times-table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Write and calculate statements for multiplication and division for the multiplication tables, including for two-digit numbers times one-digit numbers, using mental and progressing to formal written methods.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92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facts, link, distributive law</a:t>
            </a:r>
            <a:endParaRPr lang="en-GB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71812"/>
            <a:ext cx="68008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705100"/>
            <a:ext cx="6629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9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28913"/>
            <a:ext cx="73152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647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938463"/>
            <a:ext cx="6857999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3305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5" y="3459163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13" y="2609849"/>
            <a:ext cx="6677412" cy="296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95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41" y="2690813"/>
            <a:ext cx="6172384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013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4" y="2557463"/>
            <a:ext cx="61436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658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38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924049"/>
            <a:ext cx="6172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Reasoning and problem solving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2544763"/>
            <a:ext cx="6372224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85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3</a:t>
            </a:r>
            <a:r>
              <a:rPr lang="en-GB" dirty="0" smtClean="0"/>
              <a:t> Block 3 Multiplication and Division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Multiplying by 3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multiplication and division facts for 3, 4 and 8 multiplication tables.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44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364</TotalTime>
  <Words>558</Words>
  <Application>Microsoft Office PowerPoint</Application>
  <PresentationFormat>On-screen Show (4:3)</PresentationFormat>
  <Paragraphs>104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Title slide</vt:lpstr>
      <vt:lpstr>Slides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Block 3 Multiplying and Dividing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Block 3 Multiplication and Division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Tina Baker</cp:lastModifiedBy>
  <cp:revision>54</cp:revision>
  <dcterms:created xsi:type="dcterms:W3CDTF">2017-06-27T15:09:43Z</dcterms:created>
  <dcterms:modified xsi:type="dcterms:W3CDTF">2017-10-31T13:33:46Z</dcterms:modified>
</cp:coreProperties>
</file>