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0"/>
  </p:notesMasterIdLst>
  <p:handoutMasterIdLst>
    <p:handoutMasterId r:id="rId51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403" r:id="rId15"/>
    <p:sldId id="404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406" r:id="rId27"/>
    <p:sldId id="407" r:id="rId28"/>
    <p:sldId id="326" r:id="rId29"/>
    <p:sldId id="327" r:id="rId30"/>
    <p:sldId id="328" r:id="rId31"/>
    <p:sldId id="329" r:id="rId32"/>
    <p:sldId id="331" r:id="rId33"/>
    <p:sldId id="332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5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67350" autoAdjust="0"/>
  </p:normalViewPr>
  <p:slideViewPr>
    <p:cSldViewPr snapToGrid="0" snapToObjects="1"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96343"/>
            <a:ext cx="7886700" cy="3062514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show, using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diagrams, equivalent fractions with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 denominators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t="35516" r="16001" b="50000"/>
          <a:stretch/>
        </p:blipFill>
        <p:spPr bwMode="auto">
          <a:xfrm>
            <a:off x="275770" y="2619826"/>
            <a:ext cx="8605590" cy="234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6" t="50198" r="21579" b="29960"/>
          <a:stretch/>
        </p:blipFill>
        <p:spPr bwMode="auto">
          <a:xfrm>
            <a:off x="1426029" y="2322285"/>
            <a:ext cx="7253514" cy="33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t="70040" r="16782" b="6250"/>
          <a:stretch/>
        </p:blipFill>
        <p:spPr bwMode="auto">
          <a:xfrm>
            <a:off x="449942" y="2278742"/>
            <a:ext cx="8008258" cy="366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37103" r="60399" b="22024"/>
          <a:stretch/>
        </p:blipFill>
        <p:spPr bwMode="auto">
          <a:xfrm>
            <a:off x="2365828" y="1976439"/>
            <a:ext cx="3759201" cy="41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8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5335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37302" r="27044" b="6845"/>
          <a:stretch/>
        </p:blipFill>
        <p:spPr bwMode="auto">
          <a:xfrm>
            <a:off x="2685140" y="1439411"/>
            <a:ext cx="3294745" cy="501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95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 3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show, using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diagrams, equivalent fractions with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 denominators.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representation, statement, pattern.</a:t>
            </a:r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65674" r="51140" b="22024"/>
          <a:stretch/>
        </p:blipFill>
        <p:spPr bwMode="auto">
          <a:xfrm>
            <a:off x="331241" y="3207656"/>
            <a:ext cx="8304759" cy="187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71" y="396649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2" t="36012" r="16336" b="27976"/>
          <a:stretch/>
        </p:blipFill>
        <p:spPr bwMode="auto">
          <a:xfrm>
            <a:off x="890409" y="1250726"/>
            <a:ext cx="7106962" cy="49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t="72024" r="18455" b="13988"/>
          <a:stretch/>
        </p:blipFill>
        <p:spPr bwMode="auto">
          <a:xfrm>
            <a:off x="319314" y="2365829"/>
            <a:ext cx="8711044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098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38096" r="60845" b="31944"/>
          <a:stretch/>
        </p:blipFill>
        <p:spPr bwMode="auto">
          <a:xfrm>
            <a:off x="1658256" y="1712684"/>
            <a:ext cx="5352144" cy="439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equal, quarter, fraction, diagram, compare, numerator, denominator.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65874" r="49467" b="8730"/>
          <a:stretch/>
        </p:blipFill>
        <p:spPr bwMode="auto">
          <a:xfrm>
            <a:off x="1281793" y="3172470"/>
            <a:ext cx="6425293" cy="279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6305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4" t="37897" r="27045" b="34524"/>
          <a:stretch/>
        </p:blipFill>
        <p:spPr bwMode="auto">
          <a:xfrm>
            <a:off x="1233715" y="1511982"/>
            <a:ext cx="6139544" cy="45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Fractions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compare unit fractions and fractions with the same denominators.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unit fractions, denominator, numerator, fraction strip</a:t>
            </a:r>
          </a:p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66071" r="48909" b="12103"/>
          <a:stretch/>
        </p:blipFill>
        <p:spPr bwMode="auto">
          <a:xfrm>
            <a:off x="754743" y="2931885"/>
            <a:ext cx="7876897" cy="29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078"/>
            <a:ext cx="7772400" cy="854077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35318" r="17340" b="29364"/>
          <a:stretch/>
        </p:blipFill>
        <p:spPr bwMode="auto">
          <a:xfrm>
            <a:off x="827312" y="1337810"/>
            <a:ext cx="7053945" cy="48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t="72024" r="18121" b="6250"/>
          <a:stretch/>
        </p:blipFill>
        <p:spPr bwMode="auto">
          <a:xfrm>
            <a:off x="58057" y="2104571"/>
            <a:ext cx="8519886" cy="37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8690" r="60176" b="33730"/>
          <a:stretch/>
        </p:blipFill>
        <p:spPr bwMode="auto">
          <a:xfrm>
            <a:off x="1683657" y="1976440"/>
            <a:ext cx="5704114" cy="423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23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4" t="37897" r="28494" b="42262"/>
          <a:stretch/>
        </p:blipFill>
        <p:spPr bwMode="auto">
          <a:xfrm>
            <a:off x="1230084" y="1976440"/>
            <a:ext cx="6854373" cy="39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91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 Fractions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order fractions with the same denominators.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parts, fraction, ordering, descending, ascending.</a:t>
            </a:r>
          </a:p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66071" r="52479" b="18391"/>
          <a:stretch/>
        </p:blipFill>
        <p:spPr bwMode="auto">
          <a:xfrm>
            <a:off x="377372" y="3091540"/>
            <a:ext cx="7838906" cy="2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35318" r="17451" b="39682"/>
          <a:stretch/>
        </p:blipFill>
        <p:spPr bwMode="auto">
          <a:xfrm>
            <a:off x="812801" y="1976440"/>
            <a:ext cx="8138885" cy="39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t="35912" r="15889" b="42461"/>
          <a:stretch/>
        </p:blipFill>
        <p:spPr bwMode="auto">
          <a:xfrm>
            <a:off x="671083" y="2322284"/>
            <a:ext cx="7787117" cy="31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9" t="61310" r="16558" b="24405"/>
          <a:stretch/>
        </p:blipFill>
        <p:spPr bwMode="auto">
          <a:xfrm>
            <a:off x="333829" y="2409371"/>
            <a:ext cx="8740420" cy="236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38889" r="60399" b="35516"/>
          <a:stretch/>
        </p:blipFill>
        <p:spPr bwMode="auto">
          <a:xfrm>
            <a:off x="1611085" y="2235200"/>
            <a:ext cx="5573487" cy="38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9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7" t="37500" r="27379" b="16071"/>
          <a:stretch/>
        </p:blipFill>
        <p:spPr bwMode="auto">
          <a:xfrm>
            <a:off x="2427514" y="1976440"/>
            <a:ext cx="3770086" cy="482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81827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Fractions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fractions with the same denominator within one whole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equal to, total, numerator, denominator.</a:t>
            </a:r>
          </a:p>
          <a:p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65873" r="51586" b="12896"/>
          <a:stretch/>
        </p:blipFill>
        <p:spPr bwMode="auto">
          <a:xfrm>
            <a:off x="754743" y="2917370"/>
            <a:ext cx="7329714" cy="28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34921" r="16113" b="43849"/>
          <a:stretch/>
        </p:blipFill>
        <p:spPr bwMode="auto">
          <a:xfrm>
            <a:off x="449942" y="2148114"/>
            <a:ext cx="8406213" cy="32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57738" r="21244" b="17460"/>
          <a:stretch/>
        </p:blipFill>
        <p:spPr bwMode="auto">
          <a:xfrm>
            <a:off x="1230086" y="1976440"/>
            <a:ext cx="7228114" cy="3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83333" r="20128" b="8333"/>
          <a:stretch/>
        </p:blipFill>
        <p:spPr bwMode="auto">
          <a:xfrm>
            <a:off x="159657" y="2322286"/>
            <a:ext cx="8608354" cy="15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37302" r="60399" b="14484"/>
          <a:stretch/>
        </p:blipFill>
        <p:spPr bwMode="auto">
          <a:xfrm>
            <a:off x="2576284" y="1549401"/>
            <a:ext cx="3461657" cy="44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686" y="695324"/>
            <a:ext cx="7772400" cy="854077"/>
          </a:xfrm>
        </p:spPr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37881" r="26914" b="19961"/>
          <a:stretch/>
        </p:blipFill>
        <p:spPr bwMode="auto">
          <a:xfrm>
            <a:off x="2612572" y="1549400"/>
            <a:ext cx="4223657" cy="47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57936" r="16112" b="26191"/>
          <a:stretch/>
        </p:blipFill>
        <p:spPr bwMode="auto">
          <a:xfrm>
            <a:off x="333828" y="2307770"/>
            <a:ext cx="8542026" cy="25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Fractions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subtract fractions with the same denominator within one whole.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number story, representation, whole models, complete, subtract.</a:t>
            </a:r>
          </a:p>
          <a:p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66269" r="50136" b="11905"/>
          <a:stretch/>
        </p:blipFill>
        <p:spPr bwMode="auto">
          <a:xfrm>
            <a:off x="628649" y="3251199"/>
            <a:ext cx="7223579" cy="27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34722" r="15554" b="52976"/>
          <a:stretch/>
        </p:blipFill>
        <p:spPr bwMode="auto">
          <a:xfrm>
            <a:off x="493486" y="2351313"/>
            <a:ext cx="8334946" cy="187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4" t="56151" r="21132" b="23810"/>
          <a:stretch/>
        </p:blipFill>
        <p:spPr bwMode="auto">
          <a:xfrm>
            <a:off x="261256" y="1976440"/>
            <a:ext cx="8461830" cy="3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8" t="77381" r="16224" b="7738"/>
          <a:stretch/>
        </p:blipFill>
        <p:spPr bwMode="auto">
          <a:xfrm>
            <a:off x="188686" y="2235199"/>
            <a:ext cx="8953955" cy="24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7500" r="62072" b="42659"/>
          <a:stretch/>
        </p:blipFill>
        <p:spPr bwMode="auto">
          <a:xfrm>
            <a:off x="464457" y="2148115"/>
            <a:ext cx="6879772" cy="404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58730" r="61291" b="14683"/>
          <a:stretch/>
        </p:blipFill>
        <p:spPr bwMode="auto">
          <a:xfrm>
            <a:off x="1861457" y="1976440"/>
            <a:ext cx="5787571" cy="428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38095" r="29721" b="35318"/>
          <a:stretch/>
        </p:blipFill>
        <p:spPr bwMode="auto">
          <a:xfrm>
            <a:off x="1756228" y="1976440"/>
            <a:ext cx="5747657" cy="466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73214" r="16782" b="11508"/>
          <a:stretch/>
        </p:blipFill>
        <p:spPr bwMode="auto">
          <a:xfrm>
            <a:off x="685800" y="2380343"/>
            <a:ext cx="7931964" cy="23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7500" r="60510" b="15080"/>
          <a:stretch/>
        </p:blipFill>
        <p:spPr bwMode="auto">
          <a:xfrm>
            <a:off x="2656114" y="1976439"/>
            <a:ext cx="3556001" cy="461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37103" r="27268" b="22222"/>
          <a:stretch/>
        </p:blipFill>
        <p:spPr bwMode="auto">
          <a:xfrm>
            <a:off x="2249714" y="1976440"/>
            <a:ext cx="4165599" cy="454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1 Fractions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497943"/>
            <a:ext cx="7886700" cy="2679019"/>
          </a:xfrm>
        </p:spPr>
        <p:txBody>
          <a:bodyPr>
            <a:normAutofit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Equivalent Fractions 2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recognise and show, using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diagrams, equivalent fractions with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 denominators.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represent, whole, fraction, equivalent, denominator, number line.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66468" r="49355" b="8136"/>
          <a:stretch/>
        </p:blipFill>
        <p:spPr bwMode="auto">
          <a:xfrm>
            <a:off x="1136649" y="3178628"/>
            <a:ext cx="6715579" cy="293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408</TotalTime>
  <Words>332</Words>
  <Application>Microsoft Office PowerPoint</Application>
  <PresentationFormat>On-screen Show (4:3)</PresentationFormat>
  <Paragraphs>82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Block 1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1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64</cp:revision>
  <dcterms:created xsi:type="dcterms:W3CDTF">2017-06-27T15:09:43Z</dcterms:created>
  <dcterms:modified xsi:type="dcterms:W3CDTF">2018-03-28T14:57:39Z</dcterms:modified>
</cp:coreProperties>
</file>