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83"/>
  </p:notesMasterIdLst>
  <p:handoutMasterIdLst>
    <p:handoutMasterId r:id="rId84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403" r:id="rId15"/>
    <p:sldId id="404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405" r:id="rId24"/>
    <p:sldId id="321" r:id="rId25"/>
    <p:sldId id="322" r:id="rId26"/>
    <p:sldId id="323" r:id="rId27"/>
    <p:sldId id="324" r:id="rId28"/>
    <p:sldId id="325" r:id="rId29"/>
    <p:sldId id="406" r:id="rId30"/>
    <p:sldId id="407" r:id="rId31"/>
    <p:sldId id="408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2" r:id="rId76"/>
    <p:sldId id="373" r:id="rId77"/>
    <p:sldId id="374" r:id="rId78"/>
    <p:sldId id="375" r:id="rId79"/>
    <p:sldId id="376" r:id="rId80"/>
    <p:sldId id="377" r:id="rId81"/>
    <p:sldId id="378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>
        <p:scale>
          <a:sx n="33" d="100"/>
          <a:sy n="33" d="100"/>
        </p:scale>
        <p:origin x="-242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to 10,000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Read, write, order and compare numbers to at least 1,000,000 and determine the value of each digit.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6563"/>
            <a:ext cx="6858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5" y="246221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6513"/>
            <a:ext cx="66294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871788"/>
            <a:ext cx="62579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8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24149"/>
            <a:ext cx="6172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8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290763"/>
            <a:ext cx="660082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5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to the nearest 10, 100 and 1,000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Round any number up to 1,000,000 to the nearest 10, 100, 1,000, 10,000 and 100,000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Same, different, round</a:t>
            </a:r>
          </a:p>
          <a:p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62300"/>
            <a:ext cx="7058025" cy="280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9" y="2486024"/>
            <a:ext cx="62579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33700"/>
            <a:ext cx="6515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71788"/>
            <a:ext cx="6286499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Pictorial images, objects, represent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38488"/>
            <a:ext cx="7258049" cy="283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286000"/>
            <a:ext cx="6657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86038"/>
            <a:ext cx="64293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605088"/>
            <a:ext cx="6257924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9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to 100,000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Read, write, order and compare numbers to at least 1,000,000 and determine the value of each digit.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estimate, number sequence, forwards, backwards</a:t>
            </a:r>
          </a:p>
          <a:p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5" y="3252788"/>
            <a:ext cx="713281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57450"/>
            <a:ext cx="6515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7974"/>
            <a:ext cx="6858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67038"/>
            <a:ext cx="6400799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8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419349"/>
            <a:ext cx="6457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23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95574"/>
            <a:ext cx="6400799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1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2662238"/>
            <a:ext cx="625792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090738"/>
            <a:ext cx="63436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91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numbers to 100,000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Read, write, order and compare numbers to at least 1,000,000 and determine the value of each digit.</a:t>
            </a:r>
          </a:p>
        </p:txBody>
      </p:sp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value, whole, part whole</a:t>
            </a:r>
          </a:p>
          <a:p>
            <a:endParaRPr lang="en-GB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0374"/>
            <a:ext cx="6858000" cy="296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9413"/>
            <a:ext cx="6629399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9424"/>
            <a:ext cx="6858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6038"/>
            <a:ext cx="71151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4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67000"/>
            <a:ext cx="6429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96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2538413"/>
            <a:ext cx="6372224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43125"/>
            <a:ext cx="50863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6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numbers within 100,000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Round any number up to 1,000,000 to the nearest 10, 100, 1,000, 10,000 and 100,000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2719388"/>
            <a:ext cx="648652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multiples, round, justify, explain</a:t>
            </a:r>
          </a:p>
          <a:p>
            <a:endParaRPr lang="en-GB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928938"/>
            <a:ext cx="69723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50" y="2571751"/>
            <a:ext cx="664354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38425"/>
            <a:ext cx="680084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2800349"/>
            <a:ext cx="65436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738438"/>
            <a:ext cx="64865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09863"/>
            <a:ext cx="6857999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to a million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Read, write, order and compare numbers to at least 1,000,000 and determine the value of each digit.</a:t>
            </a: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represent</a:t>
            </a:r>
          </a:p>
          <a:p>
            <a:endParaRPr lang="en-GB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43224"/>
            <a:ext cx="6886575" cy="30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3174"/>
            <a:ext cx="7315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43224"/>
            <a:ext cx="6858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2738"/>
            <a:ext cx="6629399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858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6025"/>
            <a:ext cx="6629399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19325"/>
            <a:ext cx="634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Counting in 10s, 100s, 1,000s, 10,000s and 100,000s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Count forwards or backwards in steps of powers of 10 for any given number up to 1,000,000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rule, sequence, negative, rule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86" y="2924175"/>
            <a:ext cx="643611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33699"/>
            <a:ext cx="5943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19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67038"/>
            <a:ext cx="6858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52688"/>
            <a:ext cx="68580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33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033588"/>
            <a:ext cx="60579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76440"/>
            <a:ext cx="6515100" cy="41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1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2188"/>
            <a:ext cx="7315199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and order numbers to a million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Read, write, order and compare numbers to at least 1,000,000 and determine the value of each digit.</a:t>
            </a:r>
          </a:p>
        </p:txBody>
      </p:sp>
    </p:spTree>
    <p:extLst>
      <p:ext uri="{BB962C8B-B14F-4D97-AF65-F5344CB8AC3E}">
        <p14:creationId xmlns:p14="http://schemas.microsoft.com/office/powerpoint/2010/main" val="3719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whole, part whole, compare, place value</a:t>
            </a:r>
            <a:endParaRPr lang="en-GB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257550"/>
            <a:ext cx="7343774" cy="27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005138"/>
            <a:ext cx="6343649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81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86075"/>
            <a:ext cx="662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11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850" y="351631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409824"/>
            <a:ext cx="6781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81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73287"/>
            <a:ext cx="64579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615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371725"/>
            <a:ext cx="6457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908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Round numbers to a million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Round any number up to 1,000,000 to the nearest 10, 100, 1,000, 10,000 and 100,000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rule, rounding</a:t>
            </a:r>
            <a:endParaRPr lang="en-GB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429000"/>
            <a:ext cx="6715125" cy="25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1" y="2676524"/>
            <a:ext cx="7108664" cy="315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252663"/>
            <a:ext cx="62579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847975"/>
            <a:ext cx="6515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305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09899"/>
            <a:ext cx="6229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95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724149"/>
            <a:ext cx="6629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01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19363"/>
            <a:ext cx="68008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65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Negative numbers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Interpret negative numbers in context, count forwards and backwards with positive and negative whole numbers including through zero.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forwards, backwards, negative, warmest, coldest</a:t>
            </a:r>
            <a:endParaRPr lang="en-GB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58" y="3328988"/>
            <a:ext cx="549296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91" y="2424112"/>
            <a:ext cx="654543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94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2971800"/>
            <a:ext cx="654367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663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8463"/>
            <a:ext cx="66008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499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281238"/>
            <a:ext cx="64293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74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Block 1 Number: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Roman numerals to 1,000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Read Roman numerals to 1000 (M) and recognise years written in Roman numerals</a:t>
            </a:r>
            <a:endParaRPr lang="en-GB" sz="3200" b="1" i="1" u="sng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328863"/>
            <a:ext cx="63722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Pattern, Representation, Number system</a:t>
            </a:r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776538"/>
            <a:ext cx="7115174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307</TotalTime>
  <Words>629</Words>
  <Application>Microsoft Office PowerPoint</Application>
  <PresentationFormat>On-screen Show (4:3)</PresentationFormat>
  <Paragraphs>113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Title slide</vt:lpstr>
      <vt:lpstr>Slides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Block 1 Number: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Tina Baker</cp:lastModifiedBy>
  <cp:revision>48</cp:revision>
  <dcterms:created xsi:type="dcterms:W3CDTF">2017-06-27T15:09:43Z</dcterms:created>
  <dcterms:modified xsi:type="dcterms:W3CDTF">2017-10-31T12:47:56Z</dcterms:modified>
</cp:coreProperties>
</file>